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E2EAA-35F7-4758-B24F-149A746AF5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C9538-C4DC-410A-A618-CAC8A91339DB}">
      <dgm:prSet custT="1"/>
      <dgm:spPr/>
      <dgm:t>
        <a:bodyPr/>
        <a:lstStyle/>
        <a:p>
          <a:r>
            <a:rPr lang="fr-BE" sz="2800" b="0" i="0" baseline="0" dirty="0"/>
            <a:t>Besoin de boire entre 35 et 50 ml /Kg</a:t>
          </a:r>
        </a:p>
        <a:p>
          <a:endParaRPr lang="en-US" sz="2800" dirty="0"/>
        </a:p>
      </dgm:t>
    </dgm:pt>
    <dgm:pt modelId="{8A6343D1-BC63-4490-9C34-7FC55DA6002E}" type="parTrans" cxnId="{74D5C35F-98E4-4012-A613-AD7FFB877FC4}">
      <dgm:prSet/>
      <dgm:spPr/>
      <dgm:t>
        <a:bodyPr/>
        <a:lstStyle/>
        <a:p>
          <a:endParaRPr lang="en-US"/>
        </a:p>
      </dgm:t>
    </dgm:pt>
    <dgm:pt modelId="{FBEBD422-A4DF-4111-AA5A-D51E94634290}" type="sibTrans" cxnId="{74D5C35F-98E4-4012-A613-AD7FFB877FC4}">
      <dgm:prSet/>
      <dgm:spPr/>
      <dgm:t>
        <a:bodyPr/>
        <a:lstStyle/>
        <a:p>
          <a:endParaRPr lang="en-US"/>
        </a:p>
      </dgm:t>
    </dgm:pt>
    <dgm:pt modelId="{ECEF09C6-F242-4616-A8AB-FAC535A74E69}">
      <dgm:prSet/>
      <dgm:spPr/>
      <dgm:t>
        <a:bodyPr/>
        <a:lstStyle/>
        <a:p>
          <a:r>
            <a:rPr lang="fr-BE" sz="2500" b="0" i="0" baseline="0" dirty="0"/>
            <a:t>En cas de perte de 1 à 2 % du poids du corps , cela affecte : </a:t>
          </a:r>
          <a:endParaRPr lang="en-US" sz="2500" dirty="0"/>
        </a:p>
      </dgm:t>
    </dgm:pt>
    <dgm:pt modelId="{29E44433-6ABE-45DB-82D4-3A42E74E4684}" type="parTrans" cxnId="{99CA8B80-880B-427E-948B-32C54F80ECA1}">
      <dgm:prSet/>
      <dgm:spPr/>
      <dgm:t>
        <a:bodyPr/>
        <a:lstStyle/>
        <a:p>
          <a:endParaRPr lang="en-US"/>
        </a:p>
      </dgm:t>
    </dgm:pt>
    <dgm:pt modelId="{AF7C4B82-5BC2-425A-96BD-E443856A97F0}" type="sibTrans" cxnId="{99CA8B80-880B-427E-948B-32C54F80ECA1}">
      <dgm:prSet/>
      <dgm:spPr/>
      <dgm:t>
        <a:bodyPr/>
        <a:lstStyle/>
        <a:p>
          <a:endParaRPr lang="en-US"/>
        </a:p>
      </dgm:t>
    </dgm:pt>
    <dgm:pt modelId="{A231660E-88B5-4063-A0A6-C05206653DF7}">
      <dgm:prSet/>
      <dgm:spPr/>
      <dgm:t>
        <a:bodyPr/>
        <a:lstStyle/>
        <a:p>
          <a:r>
            <a:rPr lang="fr-BE" sz="2500" b="0" i="0" baseline="0" dirty="0"/>
            <a:t>La performance (endurance et intensité)</a:t>
          </a:r>
          <a:endParaRPr lang="en-US" sz="2500" dirty="0"/>
        </a:p>
      </dgm:t>
    </dgm:pt>
    <dgm:pt modelId="{AD7E4461-BBCC-49C9-93E5-54D4116F4D6A}" type="parTrans" cxnId="{810FED05-8AA5-4233-BD9C-849EADC7DE7B}">
      <dgm:prSet/>
      <dgm:spPr/>
      <dgm:t>
        <a:bodyPr/>
        <a:lstStyle/>
        <a:p>
          <a:endParaRPr lang="en-US"/>
        </a:p>
      </dgm:t>
    </dgm:pt>
    <dgm:pt modelId="{6AC9F54A-5E2E-4369-BA37-6D66EC164EC6}" type="sibTrans" cxnId="{810FED05-8AA5-4233-BD9C-849EADC7DE7B}">
      <dgm:prSet/>
      <dgm:spPr/>
      <dgm:t>
        <a:bodyPr/>
        <a:lstStyle/>
        <a:p>
          <a:endParaRPr lang="en-US"/>
        </a:p>
      </dgm:t>
    </dgm:pt>
    <dgm:pt modelId="{4490D226-9AD2-4B63-BD14-D5DFBF1DE067}">
      <dgm:prSet/>
      <dgm:spPr/>
      <dgm:t>
        <a:bodyPr/>
        <a:lstStyle/>
        <a:p>
          <a:r>
            <a:rPr lang="fr-BE" sz="2500" b="0" i="0" baseline="0" dirty="0"/>
            <a:t>La coordination et le talent / capacité du joueur</a:t>
          </a:r>
          <a:endParaRPr lang="en-US" sz="2500" dirty="0"/>
        </a:p>
      </dgm:t>
    </dgm:pt>
    <dgm:pt modelId="{3CA6BC26-26D3-4FDD-A723-779F9B0D9A8F}" type="parTrans" cxnId="{230AE383-A1E7-4963-875C-9547AD5EAB62}">
      <dgm:prSet/>
      <dgm:spPr/>
      <dgm:t>
        <a:bodyPr/>
        <a:lstStyle/>
        <a:p>
          <a:endParaRPr lang="en-US"/>
        </a:p>
      </dgm:t>
    </dgm:pt>
    <dgm:pt modelId="{939428A4-EBF1-4CAD-9850-9D95F484CEAF}" type="sibTrans" cxnId="{230AE383-A1E7-4963-875C-9547AD5EAB62}">
      <dgm:prSet/>
      <dgm:spPr/>
      <dgm:t>
        <a:bodyPr/>
        <a:lstStyle/>
        <a:p>
          <a:endParaRPr lang="en-US"/>
        </a:p>
      </dgm:t>
    </dgm:pt>
    <dgm:pt modelId="{F7EF73A6-A3B6-45CE-8985-2F744DF23288}">
      <dgm:prSet/>
      <dgm:spPr/>
      <dgm:t>
        <a:bodyPr/>
        <a:lstStyle/>
        <a:p>
          <a:r>
            <a:rPr lang="fr-BE" sz="2500" b="0" i="0" baseline="0" dirty="0"/>
            <a:t>La concentration et la prise de décision  </a:t>
          </a:r>
          <a:endParaRPr lang="en-US" sz="2500" dirty="0"/>
        </a:p>
      </dgm:t>
    </dgm:pt>
    <dgm:pt modelId="{FF693490-BDDF-45EA-842B-0DCEBD50FC65}" type="parTrans" cxnId="{B041DE0D-D5B6-4BF6-9F26-BFD243664DB7}">
      <dgm:prSet/>
      <dgm:spPr/>
      <dgm:t>
        <a:bodyPr/>
        <a:lstStyle/>
        <a:p>
          <a:endParaRPr lang="en-US"/>
        </a:p>
      </dgm:t>
    </dgm:pt>
    <dgm:pt modelId="{851EDBD4-B9DA-433C-B6A5-779FCD5E1496}" type="sibTrans" cxnId="{B041DE0D-D5B6-4BF6-9F26-BFD243664DB7}">
      <dgm:prSet/>
      <dgm:spPr/>
      <dgm:t>
        <a:bodyPr/>
        <a:lstStyle/>
        <a:p>
          <a:endParaRPr lang="en-US"/>
        </a:p>
      </dgm:t>
    </dgm:pt>
    <dgm:pt modelId="{A345272E-907D-4178-A61D-610907C0A883}">
      <dgm:prSet/>
      <dgm:spPr/>
      <dgm:t>
        <a:bodyPr/>
        <a:lstStyle/>
        <a:p>
          <a:r>
            <a:rPr lang="fr-BE" sz="2500" b="0" i="0" baseline="0" dirty="0"/>
            <a:t>Durant les matchs / entrainements de moins d’une heure, l’eau est suffisante mais attention à l’accumulation des matchs / entrainements sur la même journée</a:t>
          </a:r>
          <a:endParaRPr lang="en-US" sz="2500" dirty="0"/>
        </a:p>
      </dgm:t>
    </dgm:pt>
    <dgm:pt modelId="{2EA78F9F-EB22-4EED-A7DB-33562804CC59}" type="parTrans" cxnId="{1859BB72-42AA-4D56-8524-2D36A578564E}">
      <dgm:prSet/>
      <dgm:spPr/>
      <dgm:t>
        <a:bodyPr/>
        <a:lstStyle/>
        <a:p>
          <a:endParaRPr lang="en-US"/>
        </a:p>
      </dgm:t>
    </dgm:pt>
    <dgm:pt modelId="{583518BA-98D2-4730-805A-405AD466B7B9}" type="sibTrans" cxnId="{1859BB72-42AA-4D56-8524-2D36A578564E}">
      <dgm:prSet/>
      <dgm:spPr/>
      <dgm:t>
        <a:bodyPr/>
        <a:lstStyle/>
        <a:p>
          <a:endParaRPr lang="en-US"/>
        </a:p>
      </dgm:t>
    </dgm:pt>
    <dgm:pt modelId="{F2882FE3-5AAF-4B5E-A585-548D62ADF965}" type="pres">
      <dgm:prSet presAssocID="{7B2E2EAA-35F7-4758-B24F-149A746AF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E1DD598-2750-49ED-AF9B-5749ADCA5F86}" type="pres">
      <dgm:prSet presAssocID="{72AC9538-C4DC-410A-A618-CAC8A91339DB}" presName="node" presStyleLbl="node1" presStyleIdx="0" presStyleCnt="1" custScaleY="1460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3349427-D8E9-409F-9A3F-5B1203071F1C}" type="presOf" srcId="{F7EF73A6-A3B6-45CE-8985-2F744DF23288}" destId="{DE1DD598-2750-49ED-AF9B-5749ADCA5F86}" srcOrd="0" destOrd="4" presId="urn:microsoft.com/office/officeart/2005/8/layout/default"/>
    <dgm:cxn modelId="{99CA8B80-880B-427E-948B-32C54F80ECA1}" srcId="{72AC9538-C4DC-410A-A618-CAC8A91339DB}" destId="{ECEF09C6-F242-4616-A8AB-FAC535A74E69}" srcOrd="0" destOrd="0" parTransId="{29E44433-6ABE-45DB-82D4-3A42E74E4684}" sibTransId="{AF7C4B82-5BC2-425A-96BD-E443856A97F0}"/>
    <dgm:cxn modelId="{230AE383-A1E7-4963-875C-9547AD5EAB62}" srcId="{72AC9538-C4DC-410A-A618-CAC8A91339DB}" destId="{4490D226-9AD2-4B63-BD14-D5DFBF1DE067}" srcOrd="2" destOrd="0" parTransId="{3CA6BC26-26D3-4FDD-A723-779F9B0D9A8F}" sibTransId="{939428A4-EBF1-4CAD-9850-9D95F484CEAF}"/>
    <dgm:cxn modelId="{034A8850-5F9E-4AB3-98E7-F6B163E8D4E1}" type="presOf" srcId="{72AC9538-C4DC-410A-A618-CAC8A91339DB}" destId="{DE1DD598-2750-49ED-AF9B-5749ADCA5F86}" srcOrd="0" destOrd="0" presId="urn:microsoft.com/office/officeart/2005/8/layout/default"/>
    <dgm:cxn modelId="{810FED05-8AA5-4233-BD9C-849EADC7DE7B}" srcId="{72AC9538-C4DC-410A-A618-CAC8A91339DB}" destId="{A231660E-88B5-4063-A0A6-C05206653DF7}" srcOrd="1" destOrd="0" parTransId="{AD7E4461-BBCC-49C9-93E5-54D4116F4D6A}" sibTransId="{6AC9F54A-5E2E-4369-BA37-6D66EC164EC6}"/>
    <dgm:cxn modelId="{74D5C35F-98E4-4012-A613-AD7FFB877FC4}" srcId="{7B2E2EAA-35F7-4758-B24F-149A746AF540}" destId="{72AC9538-C4DC-410A-A618-CAC8A91339DB}" srcOrd="0" destOrd="0" parTransId="{8A6343D1-BC63-4490-9C34-7FC55DA6002E}" sibTransId="{FBEBD422-A4DF-4111-AA5A-D51E94634290}"/>
    <dgm:cxn modelId="{B041DE0D-D5B6-4BF6-9F26-BFD243664DB7}" srcId="{72AC9538-C4DC-410A-A618-CAC8A91339DB}" destId="{F7EF73A6-A3B6-45CE-8985-2F744DF23288}" srcOrd="3" destOrd="0" parTransId="{FF693490-BDDF-45EA-842B-0DCEBD50FC65}" sibTransId="{851EDBD4-B9DA-433C-B6A5-779FCD5E1496}"/>
    <dgm:cxn modelId="{798B47F9-D992-4E78-98A5-C10846F8FCCF}" type="presOf" srcId="{A231660E-88B5-4063-A0A6-C05206653DF7}" destId="{DE1DD598-2750-49ED-AF9B-5749ADCA5F86}" srcOrd="0" destOrd="2" presId="urn:microsoft.com/office/officeart/2005/8/layout/default"/>
    <dgm:cxn modelId="{51534B78-BD24-4079-9B4E-67B527496970}" type="presOf" srcId="{4490D226-9AD2-4B63-BD14-D5DFBF1DE067}" destId="{DE1DD598-2750-49ED-AF9B-5749ADCA5F86}" srcOrd="0" destOrd="3" presId="urn:microsoft.com/office/officeart/2005/8/layout/default"/>
    <dgm:cxn modelId="{FD74C185-8E35-4584-BD4C-03C237616AD8}" type="presOf" srcId="{ECEF09C6-F242-4616-A8AB-FAC535A74E69}" destId="{DE1DD598-2750-49ED-AF9B-5749ADCA5F86}" srcOrd="0" destOrd="1" presId="urn:microsoft.com/office/officeart/2005/8/layout/default"/>
    <dgm:cxn modelId="{F05E9AC9-B866-4D8F-8CA8-4D12C5488EBD}" type="presOf" srcId="{7B2E2EAA-35F7-4758-B24F-149A746AF540}" destId="{F2882FE3-5AAF-4B5E-A585-548D62ADF965}" srcOrd="0" destOrd="0" presId="urn:microsoft.com/office/officeart/2005/8/layout/default"/>
    <dgm:cxn modelId="{1859BB72-42AA-4D56-8524-2D36A578564E}" srcId="{72AC9538-C4DC-410A-A618-CAC8A91339DB}" destId="{A345272E-907D-4178-A61D-610907C0A883}" srcOrd="4" destOrd="0" parTransId="{2EA78F9F-EB22-4EED-A7DB-33562804CC59}" sibTransId="{583518BA-98D2-4730-805A-405AD466B7B9}"/>
    <dgm:cxn modelId="{B03D6424-2762-4689-B100-F39AD8514BE4}" type="presOf" srcId="{A345272E-907D-4178-A61D-610907C0A883}" destId="{DE1DD598-2750-49ED-AF9B-5749ADCA5F86}" srcOrd="0" destOrd="5" presId="urn:microsoft.com/office/officeart/2005/8/layout/default"/>
    <dgm:cxn modelId="{8996F1BD-8896-4A35-9F0C-D90F6A25093F}" type="presParOf" srcId="{F2882FE3-5AAF-4B5E-A585-548D62ADF965}" destId="{DE1DD598-2750-49ED-AF9B-5749ADCA5F8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DD598-2750-49ED-AF9B-5749ADCA5F86}">
      <dsp:nvSpPr>
        <dsp:cNvPr id="0" name=""/>
        <dsp:cNvSpPr/>
      </dsp:nvSpPr>
      <dsp:spPr>
        <a:xfrm>
          <a:off x="2998" y="160784"/>
          <a:ext cx="6134328" cy="5375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b="0" i="0" kern="1200" baseline="0" dirty="0"/>
            <a:t>Besoin de boire entre 35 et 50 ml /Kg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b="0" i="0" kern="1200" baseline="0" dirty="0"/>
            <a:t>En cas de perte de 1 à 2 % du poids du corps , cela affecte :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b="0" i="0" kern="1200" baseline="0" dirty="0"/>
            <a:t>La performance (endurance et intensité)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b="0" i="0" kern="1200" baseline="0" dirty="0"/>
            <a:t>La coordination et le talent / capacité du joueur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b="0" i="0" kern="1200" baseline="0" dirty="0"/>
            <a:t>La concentration et la prise de décision 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b="0" i="0" kern="1200" baseline="0" dirty="0"/>
            <a:t>Durant les matchs / entrainements de moins d’une heure, l’eau est suffisante mais attention à l’accumulation des matchs / entrainements sur la même journée</a:t>
          </a:r>
          <a:endParaRPr lang="en-US" sz="2500" kern="1200" dirty="0"/>
        </a:p>
      </dsp:txBody>
      <dsp:txXfrm>
        <a:off x="2998" y="160784"/>
        <a:ext cx="6134328" cy="5375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15814-5623-4767-A18E-B70F3BB6257E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68E6F-4D06-4EDA-86F1-C60DB3900D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01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4D6FB08F-6B7A-F902-AFA6-757380411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C51F7D-F93A-41D8-BE36-0A3CF5067140}" type="slidenum">
              <a:rPr lang="fr-FR" altLang="fr-FR" smtClean="0">
                <a:latin typeface="Arial" panose="020B0604020202020204" pitchFamily="34" charset="0"/>
                <a:cs typeface="Lucida Sans Unicode" panose="020B0602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="" xmlns:a16="http://schemas.microsoft.com/office/drawing/2014/main" id="{B23CC52D-276C-32C3-0D15-B30D06A73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>
            <a:extLst>
              <a:ext uri="{FF2B5EF4-FFF2-40B4-BE49-F238E27FC236}">
                <a16:creationId xmlns="" xmlns:a16="http://schemas.microsoft.com/office/drawing/2014/main" id="{C6D58CF5-F157-0AA6-BCAA-57A6799B1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1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14;p30:notes">
            <a:extLst>
              <a:ext uri="{FF2B5EF4-FFF2-40B4-BE49-F238E27FC236}">
                <a16:creationId xmlns="" xmlns:a16="http://schemas.microsoft.com/office/drawing/2014/main" id="{3F38B46A-6698-12C6-425A-E6C5AB6B6D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 w="12701" cap="flat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515;p30:notes">
            <a:extLst>
              <a:ext uri="{FF2B5EF4-FFF2-40B4-BE49-F238E27FC236}">
                <a16:creationId xmlns="" xmlns:a16="http://schemas.microsoft.com/office/drawing/2014/main" id="{3B98005E-1975-F2F7-3E79-1C655B401B8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1" rIns="91421" bIns="45701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Google Shape;516;p30:notes">
            <a:extLst>
              <a:ext uri="{FF2B5EF4-FFF2-40B4-BE49-F238E27FC236}">
                <a16:creationId xmlns="" xmlns:a16="http://schemas.microsoft.com/office/drawing/2014/main" id="{727BDAF2-FB3C-24C8-9896-9A56EBFBD57D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</a:ln>
        </p:spPr>
        <p:txBody>
          <a:bodyPr lIns="91421" tIns="45701" rIns="91421" bIns="45701" anchor="b"/>
          <a:lstStyle/>
          <a:p>
            <a:pPr algn="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3E68F1-EC76-43F0-A270-F88FFC2D72F6}" type="slidenum">
              <a:rPr kern="0">
                <a:solidFill>
                  <a:srgbClr val="000000"/>
                </a:solidFill>
              </a:rPr>
              <a:pPr algn="r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20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5" name="Google Shape;517;p30:notes">
            <a:extLst>
              <a:ext uri="{FF2B5EF4-FFF2-40B4-BE49-F238E27FC236}">
                <a16:creationId xmlns="" xmlns:a16="http://schemas.microsoft.com/office/drawing/2014/main" id="{EDE443A3-3F02-E3C8-EEB1-5175A2E0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r>
              <a:rPr lang="fr-FR" altLang="fr-FR" sz="1200">
                <a:solidFill>
                  <a:srgbClr val="000000"/>
                </a:solidFill>
                <a:latin typeface="Calibri" panose="020F0502020204030204" pitchFamily="34" charset="0"/>
              </a:rPr>
              <a:t>Quentin Houart</a:t>
            </a:r>
          </a:p>
        </p:txBody>
      </p:sp>
    </p:spTree>
    <p:extLst>
      <p:ext uri="{BB962C8B-B14F-4D97-AF65-F5344CB8AC3E}">
        <p14:creationId xmlns:p14="http://schemas.microsoft.com/office/powerpoint/2010/main" val="35819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32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533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120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48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71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243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135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138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698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565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44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143-905C-4181-A5FD-2342865560CA}" type="datetimeFigureOut">
              <a:rPr lang="fr-BE" smtClean="0"/>
              <a:t>09-09-23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33BC-BFA2-4772-874C-63608EEAB7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94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1512">
            <a:extLst>
              <a:ext uri="{FF2B5EF4-FFF2-40B4-BE49-F238E27FC236}">
                <a16:creationId xmlns="" xmlns:a16="http://schemas.microsoft.com/office/drawing/2014/main" id="{D7A453D2-15D8-4403-815F-291FA1634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="" xmlns:a16="http://schemas.microsoft.com/office/drawing/2014/main" id="{8161EA6B-09CA-445B-AB0D-8DF76FA92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17" name="Group 21516">
            <a:extLst>
              <a:ext uri="{FF2B5EF4-FFF2-40B4-BE49-F238E27FC236}">
                <a16:creationId xmlns="" xmlns:a16="http://schemas.microsoft.com/office/drawing/2014/main" id="{74E65F23-789E-4CB9-B34F-46A85E25D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518" name="Oval 21517">
              <a:extLst>
                <a:ext uri="{FF2B5EF4-FFF2-40B4-BE49-F238E27FC236}">
                  <a16:creationId xmlns="" xmlns:a16="http://schemas.microsoft.com/office/drawing/2014/main" id="{1CA207F7-3B67-4EA2-8EC5-1260B55A07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9" name="Oval 21518">
              <a:extLst>
                <a:ext uri="{FF2B5EF4-FFF2-40B4-BE49-F238E27FC236}">
                  <a16:creationId xmlns="" xmlns:a16="http://schemas.microsoft.com/office/drawing/2014/main" id="{AD4CC450-51C3-4A41-B2B1-68A15D57C5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0" name="Oval 21519">
              <a:extLst>
                <a:ext uri="{FF2B5EF4-FFF2-40B4-BE49-F238E27FC236}">
                  <a16:creationId xmlns="" xmlns:a16="http://schemas.microsoft.com/office/drawing/2014/main" id="{ED62506D-F8E8-4C55-B160-D4FE898504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1" name="Oval 21520">
              <a:extLst>
                <a:ext uri="{FF2B5EF4-FFF2-40B4-BE49-F238E27FC236}">
                  <a16:creationId xmlns="" xmlns:a16="http://schemas.microsoft.com/office/drawing/2014/main" id="{E6004793-0083-43B9-81A2-20F71D2C7D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22" name="Oval 21521">
              <a:extLst>
                <a:ext uri="{FF2B5EF4-FFF2-40B4-BE49-F238E27FC236}">
                  <a16:creationId xmlns="" xmlns:a16="http://schemas.microsoft.com/office/drawing/2014/main" id="{53D192AA-AFCB-470F-B66A-18815C352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3" name="Oval 21522">
              <a:extLst>
                <a:ext uri="{FF2B5EF4-FFF2-40B4-BE49-F238E27FC236}">
                  <a16:creationId xmlns="" xmlns:a16="http://schemas.microsoft.com/office/drawing/2014/main" id="{9079B0CF-0B4C-42A9-9769-3AC0A34FA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06" name="Titre 1">
            <a:extLst>
              <a:ext uri="{FF2B5EF4-FFF2-40B4-BE49-F238E27FC236}">
                <a16:creationId xmlns="" xmlns:a16="http://schemas.microsoft.com/office/drawing/2014/main" id="{F094C0B3-8A3F-4924-7BBE-287F993C6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5" y="630936"/>
            <a:ext cx="12185907" cy="1317949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l" eaLnBrk="1" hangingPunct="1"/>
            <a:r>
              <a:rPr lang="fr-BE" altLang="fr-FR" sz="4000" dirty="0">
                <a:solidFill>
                  <a:schemeClr val="tx1"/>
                </a:solidFill>
                <a:effectLst/>
              </a:rPr>
              <a:t>Que représente un apport de 5g/kg pour une personne de 70kg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="" xmlns:a16="http://schemas.microsoft.com/office/drawing/2014/main" id="{5A01D775-FC45-2134-9EC4-69F298CACD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6" y="630936"/>
            <a:ext cx="5064191" cy="2096769"/>
          </a:xfrm>
          <a:noFill/>
        </p:spPr>
        <p:txBody>
          <a:bodyPr anchor="t">
            <a:normAutofit/>
          </a:bodyPr>
          <a:lstStyle/>
          <a:p>
            <a:pPr eaLnBrk="1" hangingPunct="1"/>
            <a:endParaRPr lang="fr-BE" altLang="fr-FR" sz="1800">
              <a:solidFill>
                <a:schemeClr val="bg1"/>
              </a:solidFill>
            </a:endParaRPr>
          </a:p>
        </p:txBody>
      </p:sp>
      <p:sp>
        <p:nvSpPr>
          <p:cNvPr id="21525" name="Rectangle 21524">
            <a:extLst>
              <a:ext uri="{FF2B5EF4-FFF2-40B4-BE49-F238E27FC236}">
                <a16:creationId xmlns="" xmlns:a16="http://schemas.microsoft.com/office/drawing/2014/main" id="{B8114C98-A349-4111-A123-E8EAB86ABE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27" name="Group 21526">
            <a:extLst>
              <a:ext uri="{FF2B5EF4-FFF2-40B4-BE49-F238E27FC236}">
                <a16:creationId xmlns="" xmlns:a16="http://schemas.microsoft.com/office/drawing/2014/main" id="{670FB431-AE18-414D-92F4-1D12D1991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1528" name="Straight Connector 21527">
              <a:extLst>
                <a:ext uri="{FF2B5EF4-FFF2-40B4-BE49-F238E27FC236}">
                  <a16:creationId xmlns="" xmlns:a16="http://schemas.microsoft.com/office/drawing/2014/main" id="{24467063-D74E-4D42-8790-B9F6D69584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29" name="Straight Connector 21528">
              <a:extLst>
                <a:ext uri="{FF2B5EF4-FFF2-40B4-BE49-F238E27FC236}">
                  <a16:creationId xmlns="" xmlns:a16="http://schemas.microsoft.com/office/drawing/2014/main" id="{A1D19BAC-1681-47BC-AAF5-92FAFFF6F4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0" name="Straight Connector 21529">
              <a:extLst>
                <a:ext uri="{FF2B5EF4-FFF2-40B4-BE49-F238E27FC236}">
                  <a16:creationId xmlns="" xmlns:a16="http://schemas.microsoft.com/office/drawing/2014/main" id="{94347C2B-E846-452C-97AA-7E254FC1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1" name="Straight Connector 21530">
              <a:extLst>
                <a:ext uri="{FF2B5EF4-FFF2-40B4-BE49-F238E27FC236}">
                  <a16:creationId xmlns="" xmlns:a16="http://schemas.microsoft.com/office/drawing/2014/main" id="{10EA2B35-7959-4C2A-84AA-FF5D94FED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33" name="Rectangle 21532">
            <a:extLst>
              <a:ext uri="{FF2B5EF4-FFF2-40B4-BE49-F238E27FC236}">
                <a16:creationId xmlns="" xmlns:a16="http://schemas.microsoft.com/office/drawing/2014/main" id="{E2D3D3F2-ABBB-4453-B1C5-1BEBF7E4D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35" name="Group 21534">
            <a:extLst>
              <a:ext uri="{FF2B5EF4-FFF2-40B4-BE49-F238E27FC236}">
                <a16:creationId xmlns="" xmlns:a16="http://schemas.microsoft.com/office/drawing/2014/main" id="{8214E4A5-A0D2-42C4-8D14-D2A7E495F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1536" name="Straight Connector 21535">
              <a:extLst>
                <a:ext uri="{FF2B5EF4-FFF2-40B4-BE49-F238E27FC236}">
                  <a16:creationId xmlns="" xmlns:a16="http://schemas.microsoft.com/office/drawing/2014/main" id="{7494D7A0-6B21-41E8-A7D3-0033BBB7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7" name="Straight Connector 21536">
              <a:extLst>
                <a:ext uri="{FF2B5EF4-FFF2-40B4-BE49-F238E27FC236}">
                  <a16:creationId xmlns="" xmlns:a16="http://schemas.microsoft.com/office/drawing/2014/main" id="{1E141D7D-32B0-448E-A666-EA8703AFCF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8" name="Straight Connector 21537">
              <a:extLst>
                <a:ext uri="{FF2B5EF4-FFF2-40B4-BE49-F238E27FC236}">
                  <a16:creationId xmlns="" xmlns:a16="http://schemas.microsoft.com/office/drawing/2014/main" id="{8D87E268-6345-420F-8B97-B37ED0410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9" name="Straight Connector 21538">
              <a:extLst>
                <a:ext uri="{FF2B5EF4-FFF2-40B4-BE49-F238E27FC236}">
                  <a16:creationId xmlns="" xmlns:a16="http://schemas.microsoft.com/office/drawing/2014/main" id="{35E1622E-7FA6-4760-A2BF-A8105EBF7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8" name="Image 3">
            <a:extLst>
              <a:ext uri="{FF2B5EF4-FFF2-40B4-BE49-F238E27FC236}">
                <a16:creationId xmlns="" xmlns:a16="http://schemas.microsoft.com/office/drawing/2014/main" id="{5E189D34-C69C-2363-9841-05D08312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562" y="2114930"/>
            <a:ext cx="9677651" cy="45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1" name="Group 21540">
            <a:extLst>
              <a:ext uri="{FF2B5EF4-FFF2-40B4-BE49-F238E27FC236}">
                <a16:creationId xmlns="" xmlns:a16="http://schemas.microsoft.com/office/drawing/2014/main" id="{4043ADFC-DC2E-40D2-954D-4A13B908DA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21542" name="Straight Connector 21541">
              <a:extLst>
                <a:ext uri="{FF2B5EF4-FFF2-40B4-BE49-F238E27FC236}">
                  <a16:creationId xmlns="" xmlns:a16="http://schemas.microsoft.com/office/drawing/2014/main" id="{C975E7D3-10F5-4E53-902F-9E79C98C2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3" name="Straight Connector 21542">
              <a:extLst>
                <a:ext uri="{FF2B5EF4-FFF2-40B4-BE49-F238E27FC236}">
                  <a16:creationId xmlns="" xmlns:a16="http://schemas.microsoft.com/office/drawing/2014/main" id="{BDC51AAB-5A3B-4730-B8AC-46C96AC0B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4" name="Straight Connector 21543">
              <a:extLst>
                <a:ext uri="{FF2B5EF4-FFF2-40B4-BE49-F238E27FC236}">
                  <a16:creationId xmlns="" xmlns:a16="http://schemas.microsoft.com/office/drawing/2014/main" id="{03A6F2D9-1476-4E35-988D-D4CCB15C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5" name="Straight Connector 21544">
              <a:extLst>
                <a:ext uri="{FF2B5EF4-FFF2-40B4-BE49-F238E27FC236}">
                  <a16:creationId xmlns="" xmlns:a16="http://schemas.microsoft.com/office/drawing/2014/main" id="{CE17F678-D5C6-49BF-933D-1E65F69B3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3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9B8E1AAF-3D6F-4FD9-B5FE-CE5FC884D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5">
            <a:extLst>
              <a:ext uri="{FF2B5EF4-FFF2-40B4-BE49-F238E27FC236}">
                <a16:creationId xmlns="" xmlns:a16="http://schemas.microsoft.com/office/drawing/2014/main" id="{AC2B9E52-A969-437F-A903-A4ADFA5030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2228114"/>
          </a:xfrm>
          <a:custGeom>
            <a:avLst/>
            <a:gdLst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61594 w 12192000"/>
              <a:gd name="connsiteY176" fmla="*/ 1530395 h 1810418"/>
              <a:gd name="connsiteX177" fmla="*/ 2626623 w 12192000"/>
              <a:gd name="connsiteY177" fmla="*/ 153868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1977553 w 12192000"/>
              <a:gd name="connsiteY183" fmla="*/ 1508474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61594 w 12192000"/>
              <a:gd name="connsiteY176" fmla="*/ 153039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1977553 w 12192000"/>
              <a:gd name="connsiteY183" fmla="*/ 1508474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1977553 w 12192000"/>
              <a:gd name="connsiteY183" fmla="*/ 1508474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27073 w 12192000"/>
              <a:gd name="connsiteY204" fmla="*/ 1423969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27073 w 12192000"/>
              <a:gd name="connsiteY204" fmla="*/ 1423969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80983 w 12192000"/>
              <a:gd name="connsiteY204" fmla="*/ 1440557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43302 w 12192000"/>
              <a:gd name="connsiteY119" fmla="*/ 1782136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80983 w 12192000"/>
              <a:gd name="connsiteY204" fmla="*/ 1440557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297361 w 12192000"/>
              <a:gd name="connsiteY111" fmla="*/ 1788995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48466 w 12192000"/>
              <a:gd name="connsiteY114" fmla="*/ 1805585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51005 w 12192000"/>
              <a:gd name="connsiteY121" fmla="*/ 1798277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297361 w 12192000"/>
              <a:gd name="connsiteY111" fmla="*/ 1788995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48466 w 12192000"/>
              <a:gd name="connsiteY114" fmla="*/ 1805585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64006 w 12192000"/>
              <a:gd name="connsiteY121" fmla="*/ 1763436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306028 w 12192000"/>
              <a:gd name="connsiteY111" fmla="*/ 1761123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48466 w 12192000"/>
              <a:gd name="connsiteY114" fmla="*/ 1805585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64006 w 12192000"/>
              <a:gd name="connsiteY121" fmla="*/ 1763436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306028 w 12192000"/>
              <a:gd name="connsiteY111" fmla="*/ 1761123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96136 w 12192000"/>
              <a:gd name="connsiteY114" fmla="*/ 1767260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64006 w 12192000"/>
              <a:gd name="connsiteY121" fmla="*/ 1763436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48526 w 12192000"/>
              <a:gd name="connsiteY112" fmla="*/ 1790230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937319 w 12192000"/>
              <a:gd name="connsiteY118" fmla="*/ 1797660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88824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937319 w 12192000"/>
              <a:gd name="connsiteY118" fmla="*/ 1797660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88824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88824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67920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16336 w 12192000"/>
              <a:gd name="connsiteY117" fmla="*/ 1780879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67920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5977870 w 12192000"/>
              <a:gd name="connsiteY116" fmla="*/ 1771268 h 1806085"/>
              <a:gd name="connsiteX117" fmla="*/ 5916336 w 12192000"/>
              <a:gd name="connsiteY117" fmla="*/ 1780879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67920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1031924 w 12192000"/>
              <a:gd name="connsiteY19" fmla="*/ 1225704 h 1783724"/>
              <a:gd name="connsiteX20" fmla="*/ 10955096 w 12192000"/>
              <a:gd name="connsiteY20" fmla="*/ 1231768 h 1783724"/>
              <a:gd name="connsiteX21" fmla="*/ 10864884 w 12192000"/>
              <a:gd name="connsiteY21" fmla="*/ 1245957 h 1783724"/>
              <a:gd name="connsiteX22" fmla="*/ 10841363 w 12192000"/>
              <a:gd name="connsiteY22" fmla="*/ 1251400 h 1783724"/>
              <a:gd name="connsiteX23" fmla="*/ 10780910 w 12192000"/>
              <a:gd name="connsiteY23" fmla="*/ 1249166 h 1783724"/>
              <a:gd name="connsiteX24" fmla="*/ 10696254 w 12192000"/>
              <a:gd name="connsiteY24" fmla="*/ 1259247 h 1783724"/>
              <a:gd name="connsiteX25" fmla="*/ 10577832 w 12192000"/>
              <a:gd name="connsiteY25" fmla="*/ 1255994 h 1783724"/>
              <a:gd name="connsiteX26" fmla="*/ 10531976 w 12192000"/>
              <a:gd name="connsiteY26" fmla="*/ 1249692 h 1783724"/>
              <a:gd name="connsiteX27" fmla="*/ 10453101 w 12192000"/>
              <a:gd name="connsiteY27" fmla="*/ 1241000 h 1783724"/>
              <a:gd name="connsiteX28" fmla="*/ 10407706 w 12192000"/>
              <a:gd name="connsiteY28" fmla="*/ 1235650 h 1783724"/>
              <a:gd name="connsiteX29" fmla="*/ 10368559 w 12192000"/>
              <a:gd name="connsiteY29" fmla="*/ 1235686 h 1783724"/>
              <a:gd name="connsiteX30" fmla="*/ 10352542 w 12192000"/>
              <a:gd name="connsiteY30" fmla="*/ 1245817 h 1783724"/>
              <a:gd name="connsiteX31" fmla="*/ 10294918 w 12192000"/>
              <a:gd name="connsiteY31" fmla="*/ 1263549 h 1783724"/>
              <a:gd name="connsiteX32" fmla="*/ 10271059 w 12192000"/>
              <a:gd name="connsiteY32" fmla="*/ 1265010 h 1783724"/>
              <a:gd name="connsiteX33" fmla="*/ 10239064 w 12192000"/>
              <a:gd name="connsiteY33" fmla="*/ 1270598 h 1783724"/>
              <a:gd name="connsiteX34" fmla="*/ 10181078 w 12192000"/>
              <a:gd name="connsiteY34" fmla="*/ 1276374 h 1783724"/>
              <a:gd name="connsiteX35" fmla="*/ 10153458 w 12192000"/>
              <a:gd name="connsiteY35" fmla="*/ 1285229 h 1783724"/>
              <a:gd name="connsiteX36" fmla="*/ 10140775 w 12192000"/>
              <a:gd name="connsiteY36" fmla="*/ 1285847 h 1783724"/>
              <a:gd name="connsiteX37" fmla="*/ 10132055 w 12192000"/>
              <a:gd name="connsiteY37" fmla="*/ 1297214 h 1783724"/>
              <a:gd name="connsiteX38" fmla="*/ 10094093 w 12192000"/>
              <a:gd name="connsiteY38" fmla="*/ 1316697 h 1783724"/>
              <a:gd name="connsiteX39" fmla="*/ 10059188 w 12192000"/>
              <a:gd name="connsiteY39" fmla="*/ 1326655 h 1783724"/>
              <a:gd name="connsiteX40" fmla="*/ 10016268 w 12192000"/>
              <a:gd name="connsiteY40" fmla="*/ 1325133 h 1783724"/>
              <a:gd name="connsiteX41" fmla="*/ 9937115 w 12192000"/>
              <a:gd name="connsiteY41" fmla="*/ 1337731 h 1783724"/>
              <a:gd name="connsiteX42" fmla="*/ 9824942 w 12192000"/>
              <a:gd name="connsiteY42" fmla="*/ 1342969 h 1783724"/>
              <a:gd name="connsiteX43" fmla="*/ 9705553 w 12192000"/>
              <a:gd name="connsiteY43" fmla="*/ 1359323 h 1783724"/>
              <a:gd name="connsiteX44" fmla="*/ 9589915 w 12192000"/>
              <a:gd name="connsiteY44" fmla="*/ 1382355 h 1783724"/>
              <a:gd name="connsiteX45" fmla="*/ 9315048 w 12192000"/>
              <a:gd name="connsiteY45" fmla="*/ 1428626 h 1783724"/>
              <a:gd name="connsiteX46" fmla="*/ 9209077 w 12192000"/>
              <a:gd name="connsiteY46" fmla="*/ 1448049 h 1783724"/>
              <a:gd name="connsiteX47" fmla="*/ 9133300 w 12192000"/>
              <a:gd name="connsiteY47" fmla="*/ 1456152 h 1783724"/>
              <a:gd name="connsiteX48" fmla="*/ 9031264 w 12192000"/>
              <a:gd name="connsiteY48" fmla="*/ 1462053 h 1783724"/>
              <a:gd name="connsiteX49" fmla="*/ 8983321 w 12192000"/>
              <a:gd name="connsiteY49" fmla="*/ 1464616 h 1783724"/>
              <a:gd name="connsiteX50" fmla="*/ 8983035 w 12192000"/>
              <a:gd name="connsiteY50" fmla="*/ 1464417 h 1783724"/>
              <a:gd name="connsiteX51" fmla="*/ 8974072 w 12192000"/>
              <a:gd name="connsiteY51" fmla="*/ 1465390 h 1783724"/>
              <a:gd name="connsiteX52" fmla="*/ 8968242 w 12192000"/>
              <a:gd name="connsiteY52" fmla="*/ 1467079 h 1783724"/>
              <a:gd name="connsiteX53" fmla="*/ 8952199 w 12192000"/>
              <a:gd name="connsiteY53" fmla="*/ 1469700 h 1783724"/>
              <a:gd name="connsiteX54" fmla="*/ 8945873 w 12192000"/>
              <a:gd name="connsiteY54" fmla="*/ 1469099 h 1783724"/>
              <a:gd name="connsiteX55" fmla="*/ 8940905 w 12192000"/>
              <a:gd name="connsiteY55" fmla="*/ 1467238 h 1783724"/>
              <a:gd name="connsiteX56" fmla="*/ 8906846 w 12192000"/>
              <a:gd name="connsiteY56" fmla="*/ 1464481 h 1783724"/>
              <a:gd name="connsiteX57" fmla="*/ 8730411 w 12192000"/>
              <a:gd name="connsiteY57" fmla="*/ 1479838 h 1783724"/>
              <a:gd name="connsiteX58" fmla="*/ 8685834 w 12192000"/>
              <a:gd name="connsiteY58" fmla="*/ 1481431 h 1783724"/>
              <a:gd name="connsiteX59" fmla="*/ 8574116 w 12192000"/>
              <a:gd name="connsiteY59" fmla="*/ 1488166 h 1783724"/>
              <a:gd name="connsiteX60" fmla="*/ 8503254 w 12192000"/>
              <a:gd name="connsiteY60" fmla="*/ 1475627 h 1783724"/>
              <a:gd name="connsiteX61" fmla="*/ 8489028 w 12192000"/>
              <a:gd name="connsiteY61" fmla="*/ 1480483 h 1783724"/>
              <a:gd name="connsiteX62" fmla="*/ 8484222 w 12192000"/>
              <a:gd name="connsiteY62" fmla="*/ 1482955 h 1783724"/>
              <a:gd name="connsiteX63" fmla="*/ 8476034 w 12192000"/>
              <a:gd name="connsiteY63" fmla="*/ 1485197 h 1783724"/>
              <a:gd name="connsiteX64" fmla="*/ 8475659 w 12192000"/>
              <a:gd name="connsiteY64" fmla="*/ 1485048 h 1783724"/>
              <a:gd name="connsiteX65" fmla="*/ 8468325 w 12192000"/>
              <a:gd name="connsiteY65" fmla="*/ 1487552 h 1783724"/>
              <a:gd name="connsiteX66" fmla="*/ 8401298 w 12192000"/>
              <a:gd name="connsiteY66" fmla="*/ 1493672 h 1783724"/>
              <a:gd name="connsiteX67" fmla="*/ 8390295 w 12192000"/>
              <a:gd name="connsiteY67" fmla="*/ 1502138 h 1783724"/>
              <a:gd name="connsiteX68" fmla="*/ 8370102 w 12192000"/>
              <a:gd name="connsiteY68" fmla="*/ 1508730 h 1783724"/>
              <a:gd name="connsiteX69" fmla="*/ 8271491 w 12192000"/>
              <a:gd name="connsiteY69" fmla="*/ 1533520 h 1783724"/>
              <a:gd name="connsiteX70" fmla="*/ 8248843 w 12192000"/>
              <a:gd name="connsiteY70" fmla="*/ 1537060 h 1783724"/>
              <a:gd name="connsiteX71" fmla="*/ 8244399 w 12192000"/>
              <a:gd name="connsiteY71" fmla="*/ 1538596 h 1783724"/>
              <a:gd name="connsiteX72" fmla="*/ 8241700 w 12192000"/>
              <a:gd name="connsiteY72" fmla="*/ 1538396 h 1783724"/>
              <a:gd name="connsiteX73" fmla="*/ 8230388 w 12192000"/>
              <a:gd name="connsiteY73" fmla="*/ 1546517 h 1783724"/>
              <a:gd name="connsiteX74" fmla="*/ 8224228 w 12192000"/>
              <a:gd name="connsiteY74" fmla="*/ 1557267 h 1783724"/>
              <a:gd name="connsiteX75" fmla="*/ 8199666 w 12192000"/>
              <a:gd name="connsiteY75" fmla="*/ 1559012 h 1783724"/>
              <a:gd name="connsiteX76" fmla="*/ 8194548 w 12192000"/>
              <a:gd name="connsiteY76" fmla="*/ 1565013 h 1783724"/>
              <a:gd name="connsiteX77" fmla="*/ 8165771 w 12192000"/>
              <a:gd name="connsiteY77" fmla="*/ 1579116 h 1783724"/>
              <a:gd name="connsiteX78" fmla="*/ 8116832 w 12192000"/>
              <a:gd name="connsiteY78" fmla="*/ 1608547 h 1783724"/>
              <a:gd name="connsiteX79" fmla="*/ 8089016 w 12192000"/>
              <a:gd name="connsiteY79" fmla="*/ 1617129 h 1783724"/>
              <a:gd name="connsiteX80" fmla="*/ 8074658 w 12192000"/>
              <a:gd name="connsiteY80" fmla="*/ 1626971 h 1783724"/>
              <a:gd name="connsiteX81" fmla="*/ 8068056 w 12192000"/>
              <a:gd name="connsiteY81" fmla="*/ 1627924 h 1783724"/>
              <a:gd name="connsiteX82" fmla="*/ 8046900 w 12192000"/>
              <a:gd name="connsiteY82" fmla="*/ 1634483 h 1783724"/>
              <a:gd name="connsiteX83" fmla="*/ 8034634 w 12192000"/>
              <a:gd name="connsiteY83" fmla="*/ 1637466 h 1783724"/>
              <a:gd name="connsiteX84" fmla="*/ 8029700 w 12192000"/>
              <a:gd name="connsiteY84" fmla="*/ 1638364 h 1783724"/>
              <a:gd name="connsiteX85" fmla="*/ 7987514 w 12192000"/>
              <a:gd name="connsiteY85" fmla="*/ 1638160 h 1783724"/>
              <a:gd name="connsiteX86" fmla="*/ 7960991 w 12192000"/>
              <a:gd name="connsiteY86" fmla="*/ 1648892 h 1783724"/>
              <a:gd name="connsiteX87" fmla="*/ 7937606 w 12192000"/>
              <a:gd name="connsiteY87" fmla="*/ 1650659 h 1783724"/>
              <a:gd name="connsiteX88" fmla="*/ 7931522 w 12192000"/>
              <a:gd name="connsiteY88" fmla="*/ 1653082 h 1783724"/>
              <a:gd name="connsiteX89" fmla="*/ 7872444 w 12192000"/>
              <a:gd name="connsiteY89" fmla="*/ 1652202 h 1783724"/>
              <a:gd name="connsiteX90" fmla="*/ 7832232 w 12192000"/>
              <a:gd name="connsiteY90" fmla="*/ 1658594 h 1783724"/>
              <a:gd name="connsiteX91" fmla="*/ 7744332 w 12192000"/>
              <a:gd name="connsiteY91" fmla="*/ 1657695 h 1783724"/>
              <a:gd name="connsiteX92" fmla="*/ 7723062 w 12192000"/>
              <a:gd name="connsiteY92" fmla="*/ 1658222 h 1783724"/>
              <a:gd name="connsiteX93" fmla="*/ 7705682 w 12192000"/>
              <a:gd name="connsiteY93" fmla="*/ 1664606 h 1783724"/>
              <a:gd name="connsiteX94" fmla="*/ 7702441 w 12192000"/>
              <a:gd name="connsiteY94" fmla="*/ 1671260 h 1783724"/>
              <a:gd name="connsiteX95" fmla="*/ 7690889 w 12192000"/>
              <a:gd name="connsiteY95" fmla="*/ 1672499 h 1783724"/>
              <a:gd name="connsiteX96" fmla="*/ 7688002 w 12192000"/>
              <a:gd name="connsiteY96" fmla="*/ 1674071 h 1783724"/>
              <a:gd name="connsiteX97" fmla="*/ 7671275 w 12192000"/>
              <a:gd name="connsiteY97" fmla="*/ 1681835 h 1783724"/>
              <a:gd name="connsiteX98" fmla="*/ 7585018 w 12192000"/>
              <a:gd name="connsiteY98" fmla="*/ 1675431 h 1783724"/>
              <a:gd name="connsiteX99" fmla="*/ 7471472 w 12192000"/>
              <a:gd name="connsiteY99" fmla="*/ 1682487 h 1783724"/>
              <a:gd name="connsiteX100" fmla="*/ 7381391 w 12192000"/>
              <a:gd name="connsiteY100" fmla="*/ 1689122 h 1783724"/>
              <a:gd name="connsiteX101" fmla="*/ 7292528 w 12192000"/>
              <a:gd name="connsiteY101" fmla="*/ 1689863 h 1783724"/>
              <a:gd name="connsiteX102" fmla="*/ 7204542 w 12192000"/>
              <a:gd name="connsiteY102" fmla="*/ 1667362 h 1783724"/>
              <a:gd name="connsiteX103" fmla="*/ 7179107 w 12192000"/>
              <a:gd name="connsiteY103" fmla="*/ 1664705 h 1783724"/>
              <a:gd name="connsiteX104" fmla="*/ 7176110 w 12192000"/>
              <a:gd name="connsiteY104" fmla="*/ 1667956 h 1783724"/>
              <a:gd name="connsiteX105" fmla="*/ 7149935 w 12192000"/>
              <a:gd name="connsiteY105" fmla="*/ 1671723 h 1783724"/>
              <a:gd name="connsiteX106" fmla="*/ 7076173 w 12192000"/>
              <a:gd name="connsiteY106" fmla="*/ 1681613 h 1783724"/>
              <a:gd name="connsiteX107" fmla="*/ 6997704 w 12192000"/>
              <a:gd name="connsiteY107" fmla="*/ 1681043 h 1783724"/>
              <a:gd name="connsiteX108" fmla="*/ 6883473 w 12192000"/>
              <a:gd name="connsiteY108" fmla="*/ 1705122 h 1783724"/>
              <a:gd name="connsiteX109" fmla="*/ 6687688 w 12192000"/>
              <a:gd name="connsiteY109" fmla="*/ 1727643 h 1783724"/>
              <a:gd name="connsiteX110" fmla="*/ 6529051 w 12192000"/>
              <a:gd name="connsiteY110" fmla="*/ 1750971 h 1783724"/>
              <a:gd name="connsiteX111" fmla="*/ 6306028 w 12192000"/>
              <a:gd name="connsiteY111" fmla="*/ 1761123 h 1783724"/>
              <a:gd name="connsiteX112" fmla="*/ 6183195 w 12192000"/>
              <a:gd name="connsiteY112" fmla="*/ 1758873 h 1783724"/>
              <a:gd name="connsiteX113" fmla="*/ 6123126 w 12192000"/>
              <a:gd name="connsiteY113" fmla="*/ 1768552 h 1783724"/>
              <a:gd name="connsiteX114" fmla="*/ 6096136 w 12192000"/>
              <a:gd name="connsiteY114" fmla="*/ 1767260 h 1783724"/>
              <a:gd name="connsiteX115" fmla="*/ 6032917 w 12192000"/>
              <a:gd name="connsiteY115" fmla="*/ 1757308 h 1783724"/>
              <a:gd name="connsiteX116" fmla="*/ 5977870 w 12192000"/>
              <a:gd name="connsiteY116" fmla="*/ 1771268 h 1783724"/>
              <a:gd name="connsiteX117" fmla="*/ 5916336 w 12192000"/>
              <a:gd name="connsiteY117" fmla="*/ 1780879 h 1783724"/>
              <a:gd name="connsiteX118" fmla="*/ 5867980 w 12192000"/>
              <a:gd name="connsiteY118" fmla="*/ 1783724 h 1783724"/>
              <a:gd name="connsiteX119" fmla="*/ 5743302 w 12192000"/>
              <a:gd name="connsiteY119" fmla="*/ 1782136 h 1783724"/>
              <a:gd name="connsiteX120" fmla="*/ 5607054 w 12192000"/>
              <a:gd name="connsiteY120" fmla="*/ 1775578 h 1783724"/>
              <a:gd name="connsiteX121" fmla="*/ 5464006 w 12192000"/>
              <a:gd name="connsiteY121" fmla="*/ 1763436 h 1783724"/>
              <a:gd name="connsiteX122" fmla="*/ 5412840 w 12192000"/>
              <a:gd name="connsiteY122" fmla="*/ 1767920 h 1783724"/>
              <a:gd name="connsiteX123" fmla="*/ 5361713 w 12192000"/>
              <a:gd name="connsiteY123" fmla="*/ 1773980 h 1783724"/>
              <a:gd name="connsiteX124" fmla="*/ 5241786 w 12192000"/>
              <a:gd name="connsiteY124" fmla="*/ 1756656 h 1783724"/>
              <a:gd name="connsiteX125" fmla="*/ 5202963 w 12192000"/>
              <a:gd name="connsiteY125" fmla="*/ 1747306 h 1783724"/>
              <a:gd name="connsiteX126" fmla="*/ 5154668 w 12192000"/>
              <a:gd name="connsiteY126" fmla="*/ 1744668 h 1783724"/>
              <a:gd name="connsiteX127" fmla="*/ 5136547 w 12192000"/>
              <a:gd name="connsiteY127" fmla="*/ 1738620 h 1783724"/>
              <a:gd name="connsiteX128" fmla="*/ 5122587 w 12192000"/>
              <a:gd name="connsiteY128" fmla="*/ 1735756 h 1783724"/>
              <a:gd name="connsiteX129" fmla="*/ 5119579 w 12192000"/>
              <a:gd name="connsiteY129" fmla="*/ 1734004 h 1783724"/>
              <a:gd name="connsiteX130" fmla="*/ 5101616 w 12192000"/>
              <a:gd name="connsiteY130" fmla="*/ 1724948 h 1783724"/>
              <a:gd name="connsiteX131" fmla="*/ 5045783 w 12192000"/>
              <a:gd name="connsiteY131" fmla="*/ 1730209 h 1783724"/>
              <a:gd name="connsiteX132" fmla="*/ 4991477 w 12192000"/>
              <a:gd name="connsiteY132" fmla="*/ 1716450 h 1783724"/>
              <a:gd name="connsiteX133" fmla="*/ 4820387 w 12192000"/>
              <a:gd name="connsiteY133" fmla="*/ 1695973 h 1783724"/>
              <a:gd name="connsiteX134" fmla="*/ 4742338 w 12192000"/>
              <a:gd name="connsiteY134" fmla="*/ 1672696 h 1783724"/>
              <a:gd name="connsiteX135" fmla="*/ 4703062 w 12192000"/>
              <a:gd name="connsiteY135" fmla="*/ 1665094 h 1783724"/>
              <a:gd name="connsiteX136" fmla="*/ 4701052 w 12192000"/>
              <a:gd name="connsiteY136" fmla="*/ 1664466 h 1783724"/>
              <a:gd name="connsiteX137" fmla="*/ 4701986 w 12192000"/>
              <a:gd name="connsiteY137" fmla="*/ 1664294 h 1783724"/>
              <a:gd name="connsiteX138" fmla="*/ 4697074 w 12192000"/>
              <a:gd name="connsiteY138" fmla="*/ 1663224 h 1783724"/>
              <a:gd name="connsiteX139" fmla="*/ 4701052 w 12192000"/>
              <a:gd name="connsiteY139" fmla="*/ 1664466 h 1783724"/>
              <a:gd name="connsiteX140" fmla="*/ 4695406 w 12192000"/>
              <a:gd name="connsiteY140" fmla="*/ 1665504 h 1783724"/>
              <a:gd name="connsiteX141" fmla="*/ 4495727 w 12192000"/>
              <a:gd name="connsiteY141" fmla="*/ 1656633 h 1783724"/>
              <a:gd name="connsiteX142" fmla="*/ 4428317 w 12192000"/>
              <a:gd name="connsiteY142" fmla="*/ 1646311 h 1783724"/>
              <a:gd name="connsiteX143" fmla="*/ 4424455 w 12192000"/>
              <a:gd name="connsiteY143" fmla="*/ 1646545 h 1783724"/>
              <a:gd name="connsiteX144" fmla="*/ 4418141 w 12192000"/>
              <a:gd name="connsiteY144" fmla="*/ 1643457 h 1783724"/>
              <a:gd name="connsiteX145" fmla="*/ 4389054 w 12192000"/>
              <a:gd name="connsiteY145" fmla="*/ 1635100 h 1783724"/>
              <a:gd name="connsiteX146" fmla="*/ 4243963 w 12192000"/>
              <a:gd name="connsiteY146" fmla="*/ 1600547 h 1783724"/>
              <a:gd name="connsiteX147" fmla="*/ 4230390 w 12192000"/>
              <a:gd name="connsiteY147" fmla="*/ 1596782 h 1783724"/>
              <a:gd name="connsiteX148" fmla="*/ 4151096 w 12192000"/>
              <a:gd name="connsiteY148" fmla="*/ 1589415 h 1783724"/>
              <a:gd name="connsiteX149" fmla="*/ 4091729 w 12192000"/>
              <a:gd name="connsiteY149" fmla="*/ 1565484 h 1783724"/>
              <a:gd name="connsiteX150" fmla="*/ 3994992 w 12192000"/>
              <a:gd name="connsiteY150" fmla="*/ 1554250 h 1783724"/>
              <a:gd name="connsiteX151" fmla="*/ 3898778 w 12192000"/>
              <a:gd name="connsiteY151" fmla="*/ 1546088 h 1783724"/>
              <a:gd name="connsiteX152" fmla="*/ 3863728 w 12192000"/>
              <a:gd name="connsiteY152" fmla="*/ 1544567 h 1783724"/>
              <a:gd name="connsiteX153" fmla="*/ 3729252 w 12192000"/>
              <a:gd name="connsiteY153" fmla="*/ 1544592 h 1783724"/>
              <a:gd name="connsiteX154" fmla="*/ 3716543 w 12192000"/>
              <a:gd name="connsiteY154" fmla="*/ 1541771 h 1783724"/>
              <a:gd name="connsiteX155" fmla="*/ 3715389 w 12192000"/>
              <a:gd name="connsiteY155" fmla="*/ 1538406 h 1783724"/>
              <a:gd name="connsiteX156" fmla="*/ 3682391 w 12192000"/>
              <a:gd name="connsiteY156" fmla="*/ 1529372 h 1783724"/>
              <a:gd name="connsiteX157" fmla="*/ 3669607 w 12192000"/>
              <a:gd name="connsiteY157" fmla="*/ 1534463 h 1783724"/>
              <a:gd name="connsiteX158" fmla="*/ 3669577 w 12192000"/>
              <a:gd name="connsiteY158" fmla="*/ 1534458 h 1783724"/>
              <a:gd name="connsiteX159" fmla="*/ 3660365 w 12192000"/>
              <a:gd name="connsiteY159" fmla="*/ 1531370 h 1783724"/>
              <a:gd name="connsiteX160" fmla="*/ 3637171 w 12192000"/>
              <a:gd name="connsiteY160" fmla="*/ 1523813 h 1783724"/>
              <a:gd name="connsiteX161" fmla="*/ 3636519 w 12192000"/>
              <a:gd name="connsiteY161" fmla="*/ 1523773 h 1783724"/>
              <a:gd name="connsiteX162" fmla="*/ 3589716 w 12192000"/>
              <a:gd name="connsiteY162" fmla="*/ 1506360 h 1783724"/>
              <a:gd name="connsiteX163" fmla="*/ 3583541 w 12192000"/>
              <a:gd name="connsiteY163" fmla="*/ 1507469 h 1783724"/>
              <a:gd name="connsiteX164" fmla="*/ 3574426 w 12192000"/>
              <a:gd name="connsiteY164" fmla="*/ 1507574 h 1783724"/>
              <a:gd name="connsiteX165" fmla="*/ 3574190 w 12192000"/>
              <a:gd name="connsiteY165" fmla="*/ 1507350 h 1783724"/>
              <a:gd name="connsiteX166" fmla="*/ 3565671 w 12192000"/>
              <a:gd name="connsiteY166" fmla="*/ 1507894 h 1783724"/>
              <a:gd name="connsiteX167" fmla="*/ 3515816 w 12192000"/>
              <a:gd name="connsiteY167" fmla="*/ 1499688 h 1783724"/>
              <a:gd name="connsiteX168" fmla="*/ 3452912 w 12192000"/>
              <a:gd name="connsiteY168" fmla="*/ 1496444 h 1783724"/>
              <a:gd name="connsiteX169" fmla="*/ 3380405 w 12192000"/>
              <a:gd name="connsiteY169" fmla="*/ 1486216 h 1783724"/>
              <a:gd name="connsiteX170" fmla="*/ 3343625 w 12192000"/>
              <a:gd name="connsiteY170" fmla="*/ 1500147 h 1783724"/>
              <a:gd name="connsiteX171" fmla="*/ 3323774 w 12192000"/>
              <a:gd name="connsiteY171" fmla="*/ 1501476 h 1783724"/>
              <a:gd name="connsiteX172" fmla="*/ 3321444 w 12192000"/>
              <a:gd name="connsiteY172" fmla="*/ 1500659 h 1783724"/>
              <a:gd name="connsiteX173" fmla="*/ 3242143 w 12192000"/>
              <a:gd name="connsiteY173" fmla="*/ 1505268 h 1783724"/>
              <a:gd name="connsiteX174" fmla="*/ 3122401 w 12192000"/>
              <a:gd name="connsiteY174" fmla="*/ 1511314 h 1783724"/>
              <a:gd name="connsiteX175" fmla="*/ 3010177 w 12192000"/>
              <a:gd name="connsiteY175" fmla="*/ 1513132 h 1783724"/>
              <a:gd name="connsiteX176" fmla="*/ 2782615 w 12192000"/>
              <a:gd name="connsiteY176" fmla="*/ 1509375 h 1783724"/>
              <a:gd name="connsiteX177" fmla="*/ 2668665 w 12192000"/>
              <a:gd name="connsiteY177" fmla="*/ 1517660 h 1783724"/>
              <a:gd name="connsiteX178" fmla="*/ 2548073 w 12192000"/>
              <a:gd name="connsiteY178" fmla="*/ 1516667 h 1783724"/>
              <a:gd name="connsiteX179" fmla="*/ 2423377 w 12192000"/>
              <a:gd name="connsiteY179" fmla="*/ 1527776 h 1783724"/>
              <a:gd name="connsiteX180" fmla="*/ 2295298 w 12192000"/>
              <a:gd name="connsiteY180" fmla="*/ 1534368 h 1783724"/>
              <a:gd name="connsiteX181" fmla="*/ 2188781 w 12192000"/>
              <a:gd name="connsiteY181" fmla="*/ 1529677 h 1783724"/>
              <a:gd name="connsiteX182" fmla="*/ 2074855 w 12192000"/>
              <a:gd name="connsiteY182" fmla="*/ 1515446 h 1783724"/>
              <a:gd name="connsiteX183" fmla="*/ 2012587 w 12192000"/>
              <a:gd name="connsiteY183" fmla="*/ 1522487 h 1783724"/>
              <a:gd name="connsiteX184" fmla="*/ 1932075 w 12192000"/>
              <a:gd name="connsiteY184" fmla="*/ 1517914 h 1783724"/>
              <a:gd name="connsiteX185" fmla="*/ 1908490 w 12192000"/>
              <a:gd name="connsiteY185" fmla="*/ 1526423 h 1783724"/>
              <a:gd name="connsiteX186" fmla="*/ 1908410 w 12192000"/>
              <a:gd name="connsiteY186" fmla="*/ 1526410 h 1783724"/>
              <a:gd name="connsiteX187" fmla="*/ 1901918 w 12192000"/>
              <a:gd name="connsiteY187" fmla="*/ 1522410 h 1783724"/>
              <a:gd name="connsiteX188" fmla="*/ 1876753 w 12192000"/>
              <a:gd name="connsiteY188" fmla="*/ 1517619 h 1783724"/>
              <a:gd name="connsiteX189" fmla="*/ 1858194 w 12192000"/>
              <a:gd name="connsiteY189" fmla="*/ 1522343 h 1783724"/>
              <a:gd name="connsiteX190" fmla="*/ 1702657 w 12192000"/>
              <a:gd name="connsiteY190" fmla="*/ 1510562 h 1783724"/>
              <a:gd name="connsiteX191" fmla="*/ 1701421 w 12192000"/>
              <a:gd name="connsiteY191" fmla="*/ 1510775 h 1783724"/>
              <a:gd name="connsiteX192" fmla="*/ 1699973 w 12192000"/>
              <a:gd name="connsiteY192" fmla="*/ 1507739 h 1783724"/>
              <a:gd name="connsiteX193" fmla="*/ 1682526 w 12192000"/>
              <a:gd name="connsiteY193" fmla="*/ 1504598 h 1783724"/>
              <a:gd name="connsiteX194" fmla="*/ 1677380 w 12192000"/>
              <a:gd name="connsiteY194" fmla="*/ 1504851 h 1783724"/>
              <a:gd name="connsiteX195" fmla="*/ 1670304 w 12192000"/>
              <a:gd name="connsiteY195" fmla="*/ 1503744 h 1783724"/>
              <a:gd name="connsiteX196" fmla="*/ 1670197 w 12192000"/>
              <a:gd name="connsiteY196" fmla="*/ 1503497 h 1783724"/>
              <a:gd name="connsiteX197" fmla="*/ 1626301 w 12192000"/>
              <a:gd name="connsiteY197" fmla="*/ 1474931 h 1783724"/>
              <a:gd name="connsiteX198" fmla="*/ 1535119 w 12192000"/>
              <a:gd name="connsiteY198" fmla="*/ 1463075 h 1783724"/>
              <a:gd name="connsiteX199" fmla="*/ 1531340 w 12192000"/>
              <a:gd name="connsiteY199" fmla="*/ 1461293 h 1783724"/>
              <a:gd name="connsiteX200" fmla="*/ 1498454 w 12192000"/>
              <a:gd name="connsiteY200" fmla="*/ 1463478 h 1783724"/>
              <a:gd name="connsiteX201" fmla="*/ 1478806 w 12192000"/>
              <a:gd name="connsiteY201" fmla="*/ 1464611 h 1783724"/>
              <a:gd name="connsiteX202" fmla="*/ 1358081 w 12192000"/>
              <a:gd name="connsiteY202" fmla="*/ 1455545 h 1783724"/>
              <a:gd name="connsiteX203" fmla="*/ 1222449 w 12192000"/>
              <a:gd name="connsiteY203" fmla="*/ 1455454 h 1783724"/>
              <a:gd name="connsiteX204" fmla="*/ 1180983 w 12192000"/>
              <a:gd name="connsiteY204" fmla="*/ 1440557 h 1783724"/>
              <a:gd name="connsiteX205" fmla="*/ 1018426 w 12192000"/>
              <a:gd name="connsiteY205" fmla="*/ 1400226 h 1783724"/>
              <a:gd name="connsiteX206" fmla="*/ 940021 w 12192000"/>
              <a:gd name="connsiteY206" fmla="*/ 1409452 h 1783724"/>
              <a:gd name="connsiteX207" fmla="*/ 940362 w 12192000"/>
              <a:gd name="connsiteY207" fmla="*/ 1408090 h 1783724"/>
              <a:gd name="connsiteX208" fmla="*/ 927147 w 12192000"/>
              <a:gd name="connsiteY208" fmla="*/ 1407436 h 1783724"/>
              <a:gd name="connsiteX209" fmla="*/ 915481 w 12192000"/>
              <a:gd name="connsiteY209" fmla="*/ 1395526 h 1783724"/>
              <a:gd name="connsiteX210" fmla="*/ 884363 w 12192000"/>
              <a:gd name="connsiteY210" fmla="*/ 1395024 h 1783724"/>
              <a:gd name="connsiteX211" fmla="*/ 883522 w 12192000"/>
              <a:gd name="connsiteY211" fmla="*/ 1400267 h 1783724"/>
              <a:gd name="connsiteX212" fmla="*/ 865903 w 12192000"/>
              <a:gd name="connsiteY212" fmla="*/ 1394324 h 1783724"/>
              <a:gd name="connsiteX213" fmla="*/ 790832 w 12192000"/>
              <a:gd name="connsiteY213" fmla="*/ 1370999 h 1783724"/>
              <a:gd name="connsiteX214" fmla="*/ 749766 w 12192000"/>
              <a:gd name="connsiteY214" fmla="*/ 1353216 h 1783724"/>
              <a:gd name="connsiteX215" fmla="*/ 705470 w 12192000"/>
              <a:gd name="connsiteY215" fmla="*/ 1354328 h 1783724"/>
              <a:gd name="connsiteX216" fmla="*/ 692371 w 12192000"/>
              <a:gd name="connsiteY216" fmla="*/ 1343942 h 1783724"/>
              <a:gd name="connsiteX217" fmla="*/ 690203 w 12192000"/>
              <a:gd name="connsiteY217" fmla="*/ 1341970 h 1783724"/>
              <a:gd name="connsiteX218" fmla="*/ 679574 w 12192000"/>
              <a:gd name="connsiteY218" fmla="*/ 1338069 h 1783724"/>
              <a:gd name="connsiteX219" fmla="*/ 679009 w 12192000"/>
              <a:gd name="connsiteY219" fmla="*/ 1331966 h 1783724"/>
              <a:gd name="connsiteX220" fmla="*/ 664756 w 12192000"/>
              <a:gd name="connsiteY220" fmla="*/ 1322509 h 1783724"/>
              <a:gd name="connsiteX221" fmla="*/ 644515 w 12192000"/>
              <a:gd name="connsiteY221" fmla="*/ 1316732 h 1783724"/>
              <a:gd name="connsiteX222" fmla="*/ 545716 w 12192000"/>
              <a:gd name="connsiteY222" fmla="*/ 1294878 h 1783724"/>
              <a:gd name="connsiteX223" fmla="*/ 488094 w 12192000"/>
              <a:gd name="connsiteY223" fmla="*/ 1278596 h 1783724"/>
              <a:gd name="connsiteX224" fmla="*/ 468538 w 12192000"/>
              <a:gd name="connsiteY224" fmla="*/ 1267376 h 1783724"/>
              <a:gd name="connsiteX225" fmla="*/ 439655 w 12192000"/>
              <a:gd name="connsiteY225" fmla="*/ 1255090 h 1783724"/>
              <a:gd name="connsiteX226" fmla="*/ 390496 w 12192000"/>
              <a:gd name="connsiteY226" fmla="*/ 1229512 h 1783724"/>
              <a:gd name="connsiteX227" fmla="*/ 362616 w 12192000"/>
              <a:gd name="connsiteY227" fmla="*/ 1221981 h 1783724"/>
              <a:gd name="connsiteX228" fmla="*/ 348184 w 12192000"/>
              <a:gd name="connsiteY228" fmla="*/ 1213437 h 1783724"/>
              <a:gd name="connsiteX229" fmla="*/ 341576 w 12192000"/>
              <a:gd name="connsiteY229" fmla="*/ 1212583 h 1783724"/>
              <a:gd name="connsiteX230" fmla="*/ 320370 w 12192000"/>
              <a:gd name="connsiteY230" fmla="*/ 1206827 h 1783724"/>
              <a:gd name="connsiteX231" fmla="*/ 308082 w 12192000"/>
              <a:gd name="connsiteY231" fmla="*/ 1204195 h 1783724"/>
              <a:gd name="connsiteX232" fmla="*/ 303141 w 12192000"/>
              <a:gd name="connsiteY232" fmla="*/ 1203396 h 1783724"/>
              <a:gd name="connsiteX233" fmla="*/ 260955 w 12192000"/>
              <a:gd name="connsiteY233" fmla="*/ 1203345 h 1783724"/>
              <a:gd name="connsiteX234" fmla="*/ 234352 w 12192000"/>
              <a:gd name="connsiteY234" fmla="*/ 1193972 h 1783724"/>
              <a:gd name="connsiteX235" fmla="*/ 210954 w 12192000"/>
              <a:gd name="connsiteY235" fmla="*/ 1192326 h 1783724"/>
              <a:gd name="connsiteX236" fmla="*/ 204851 w 12192000"/>
              <a:gd name="connsiteY236" fmla="*/ 1190210 h 1783724"/>
              <a:gd name="connsiteX237" fmla="*/ 145778 w 12192000"/>
              <a:gd name="connsiteY237" fmla="*/ 1190651 h 1783724"/>
              <a:gd name="connsiteX238" fmla="*/ 105518 w 12192000"/>
              <a:gd name="connsiteY238" fmla="*/ 1184937 h 1783724"/>
              <a:gd name="connsiteX239" fmla="*/ 17623 w 12192000"/>
              <a:gd name="connsiteY239" fmla="*/ 1185238 h 1783724"/>
              <a:gd name="connsiteX240" fmla="*/ 0 w 12192000"/>
              <a:gd name="connsiteY240" fmla="*/ 1184768 h 1783724"/>
              <a:gd name="connsiteX241" fmla="*/ 0 w 12192000"/>
              <a:gd name="connsiteY241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1031924 w 12192000"/>
              <a:gd name="connsiteY19" fmla="*/ 1225704 h 1783724"/>
              <a:gd name="connsiteX20" fmla="*/ 10955096 w 12192000"/>
              <a:gd name="connsiteY20" fmla="*/ 1231768 h 1783724"/>
              <a:gd name="connsiteX21" fmla="*/ 10864884 w 12192000"/>
              <a:gd name="connsiteY21" fmla="*/ 1245957 h 1783724"/>
              <a:gd name="connsiteX22" fmla="*/ 10841363 w 12192000"/>
              <a:gd name="connsiteY22" fmla="*/ 1251400 h 1783724"/>
              <a:gd name="connsiteX23" fmla="*/ 10780910 w 12192000"/>
              <a:gd name="connsiteY23" fmla="*/ 1249166 h 1783724"/>
              <a:gd name="connsiteX24" fmla="*/ 10696254 w 12192000"/>
              <a:gd name="connsiteY24" fmla="*/ 1259247 h 1783724"/>
              <a:gd name="connsiteX25" fmla="*/ 10577832 w 12192000"/>
              <a:gd name="connsiteY25" fmla="*/ 1255994 h 1783724"/>
              <a:gd name="connsiteX26" fmla="*/ 10531976 w 12192000"/>
              <a:gd name="connsiteY26" fmla="*/ 1249692 h 1783724"/>
              <a:gd name="connsiteX27" fmla="*/ 10453101 w 12192000"/>
              <a:gd name="connsiteY27" fmla="*/ 1241000 h 1783724"/>
              <a:gd name="connsiteX28" fmla="*/ 10407706 w 12192000"/>
              <a:gd name="connsiteY28" fmla="*/ 1235650 h 1783724"/>
              <a:gd name="connsiteX29" fmla="*/ 10368559 w 12192000"/>
              <a:gd name="connsiteY29" fmla="*/ 1235686 h 1783724"/>
              <a:gd name="connsiteX30" fmla="*/ 10352542 w 12192000"/>
              <a:gd name="connsiteY30" fmla="*/ 1245817 h 1783724"/>
              <a:gd name="connsiteX31" fmla="*/ 10294918 w 12192000"/>
              <a:gd name="connsiteY31" fmla="*/ 1263549 h 1783724"/>
              <a:gd name="connsiteX32" fmla="*/ 10271059 w 12192000"/>
              <a:gd name="connsiteY32" fmla="*/ 1265010 h 1783724"/>
              <a:gd name="connsiteX33" fmla="*/ 10239064 w 12192000"/>
              <a:gd name="connsiteY33" fmla="*/ 1270598 h 1783724"/>
              <a:gd name="connsiteX34" fmla="*/ 10181078 w 12192000"/>
              <a:gd name="connsiteY34" fmla="*/ 1276374 h 1783724"/>
              <a:gd name="connsiteX35" fmla="*/ 10153458 w 12192000"/>
              <a:gd name="connsiteY35" fmla="*/ 1285229 h 1783724"/>
              <a:gd name="connsiteX36" fmla="*/ 10140775 w 12192000"/>
              <a:gd name="connsiteY36" fmla="*/ 1285847 h 1783724"/>
              <a:gd name="connsiteX37" fmla="*/ 10132055 w 12192000"/>
              <a:gd name="connsiteY37" fmla="*/ 1297214 h 1783724"/>
              <a:gd name="connsiteX38" fmla="*/ 10094093 w 12192000"/>
              <a:gd name="connsiteY38" fmla="*/ 1316697 h 1783724"/>
              <a:gd name="connsiteX39" fmla="*/ 10054855 w 12192000"/>
              <a:gd name="connsiteY39" fmla="*/ 1316203 h 1783724"/>
              <a:gd name="connsiteX40" fmla="*/ 10016268 w 12192000"/>
              <a:gd name="connsiteY40" fmla="*/ 1325133 h 1783724"/>
              <a:gd name="connsiteX41" fmla="*/ 9937115 w 12192000"/>
              <a:gd name="connsiteY41" fmla="*/ 1337731 h 1783724"/>
              <a:gd name="connsiteX42" fmla="*/ 9824942 w 12192000"/>
              <a:gd name="connsiteY42" fmla="*/ 1342969 h 1783724"/>
              <a:gd name="connsiteX43" fmla="*/ 9705553 w 12192000"/>
              <a:gd name="connsiteY43" fmla="*/ 1359323 h 1783724"/>
              <a:gd name="connsiteX44" fmla="*/ 9589915 w 12192000"/>
              <a:gd name="connsiteY44" fmla="*/ 1382355 h 1783724"/>
              <a:gd name="connsiteX45" fmla="*/ 9315048 w 12192000"/>
              <a:gd name="connsiteY45" fmla="*/ 1428626 h 1783724"/>
              <a:gd name="connsiteX46" fmla="*/ 9209077 w 12192000"/>
              <a:gd name="connsiteY46" fmla="*/ 1448049 h 1783724"/>
              <a:gd name="connsiteX47" fmla="*/ 9133300 w 12192000"/>
              <a:gd name="connsiteY47" fmla="*/ 1456152 h 1783724"/>
              <a:gd name="connsiteX48" fmla="*/ 9031264 w 12192000"/>
              <a:gd name="connsiteY48" fmla="*/ 1462053 h 1783724"/>
              <a:gd name="connsiteX49" fmla="*/ 8983321 w 12192000"/>
              <a:gd name="connsiteY49" fmla="*/ 1464616 h 1783724"/>
              <a:gd name="connsiteX50" fmla="*/ 8983035 w 12192000"/>
              <a:gd name="connsiteY50" fmla="*/ 1464417 h 1783724"/>
              <a:gd name="connsiteX51" fmla="*/ 8974072 w 12192000"/>
              <a:gd name="connsiteY51" fmla="*/ 1465390 h 1783724"/>
              <a:gd name="connsiteX52" fmla="*/ 8968242 w 12192000"/>
              <a:gd name="connsiteY52" fmla="*/ 1467079 h 1783724"/>
              <a:gd name="connsiteX53" fmla="*/ 8952199 w 12192000"/>
              <a:gd name="connsiteY53" fmla="*/ 1469700 h 1783724"/>
              <a:gd name="connsiteX54" fmla="*/ 8945873 w 12192000"/>
              <a:gd name="connsiteY54" fmla="*/ 1469099 h 1783724"/>
              <a:gd name="connsiteX55" fmla="*/ 8940905 w 12192000"/>
              <a:gd name="connsiteY55" fmla="*/ 1467238 h 1783724"/>
              <a:gd name="connsiteX56" fmla="*/ 8906846 w 12192000"/>
              <a:gd name="connsiteY56" fmla="*/ 1464481 h 1783724"/>
              <a:gd name="connsiteX57" fmla="*/ 8730411 w 12192000"/>
              <a:gd name="connsiteY57" fmla="*/ 1479838 h 1783724"/>
              <a:gd name="connsiteX58" fmla="*/ 8685834 w 12192000"/>
              <a:gd name="connsiteY58" fmla="*/ 1481431 h 1783724"/>
              <a:gd name="connsiteX59" fmla="*/ 8574116 w 12192000"/>
              <a:gd name="connsiteY59" fmla="*/ 1488166 h 1783724"/>
              <a:gd name="connsiteX60" fmla="*/ 8503254 w 12192000"/>
              <a:gd name="connsiteY60" fmla="*/ 1475627 h 1783724"/>
              <a:gd name="connsiteX61" fmla="*/ 8489028 w 12192000"/>
              <a:gd name="connsiteY61" fmla="*/ 1480483 h 1783724"/>
              <a:gd name="connsiteX62" fmla="*/ 8484222 w 12192000"/>
              <a:gd name="connsiteY62" fmla="*/ 1482955 h 1783724"/>
              <a:gd name="connsiteX63" fmla="*/ 8476034 w 12192000"/>
              <a:gd name="connsiteY63" fmla="*/ 1485197 h 1783724"/>
              <a:gd name="connsiteX64" fmla="*/ 8475659 w 12192000"/>
              <a:gd name="connsiteY64" fmla="*/ 1485048 h 1783724"/>
              <a:gd name="connsiteX65" fmla="*/ 8468325 w 12192000"/>
              <a:gd name="connsiteY65" fmla="*/ 1487552 h 1783724"/>
              <a:gd name="connsiteX66" fmla="*/ 8401298 w 12192000"/>
              <a:gd name="connsiteY66" fmla="*/ 1493672 h 1783724"/>
              <a:gd name="connsiteX67" fmla="*/ 8390295 w 12192000"/>
              <a:gd name="connsiteY67" fmla="*/ 1502138 h 1783724"/>
              <a:gd name="connsiteX68" fmla="*/ 8370102 w 12192000"/>
              <a:gd name="connsiteY68" fmla="*/ 1508730 h 1783724"/>
              <a:gd name="connsiteX69" fmla="*/ 8271491 w 12192000"/>
              <a:gd name="connsiteY69" fmla="*/ 1533520 h 1783724"/>
              <a:gd name="connsiteX70" fmla="*/ 8248843 w 12192000"/>
              <a:gd name="connsiteY70" fmla="*/ 1537060 h 1783724"/>
              <a:gd name="connsiteX71" fmla="*/ 8244399 w 12192000"/>
              <a:gd name="connsiteY71" fmla="*/ 1538596 h 1783724"/>
              <a:gd name="connsiteX72" fmla="*/ 8241700 w 12192000"/>
              <a:gd name="connsiteY72" fmla="*/ 1538396 h 1783724"/>
              <a:gd name="connsiteX73" fmla="*/ 8230388 w 12192000"/>
              <a:gd name="connsiteY73" fmla="*/ 1546517 h 1783724"/>
              <a:gd name="connsiteX74" fmla="*/ 8224228 w 12192000"/>
              <a:gd name="connsiteY74" fmla="*/ 1557267 h 1783724"/>
              <a:gd name="connsiteX75" fmla="*/ 8199666 w 12192000"/>
              <a:gd name="connsiteY75" fmla="*/ 1559012 h 1783724"/>
              <a:gd name="connsiteX76" fmla="*/ 8194548 w 12192000"/>
              <a:gd name="connsiteY76" fmla="*/ 1565013 h 1783724"/>
              <a:gd name="connsiteX77" fmla="*/ 8165771 w 12192000"/>
              <a:gd name="connsiteY77" fmla="*/ 1579116 h 1783724"/>
              <a:gd name="connsiteX78" fmla="*/ 8116832 w 12192000"/>
              <a:gd name="connsiteY78" fmla="*/ 1608547 h 1783724"/>
              <a:gd name="connsiteX79" fmla="*/ 8089016 w 12192000"/>
              <a:gd name="connsiteY79" fmla="*/ 1617129 h 1783724"/>
              <a:gd name="connsiteX80" fmla="*/ 8074658 w 12192000"/>
              <a:gd name="connsiteY80" fmla="*/ 1626971 h 1783724"/>
              <a:gd name="connsiteX81" fmla="*/ 8068056 w 12192000"/>
              <a:gd name="connsiteY81" fmla="*/ 1627924 h 1783724"/>
              <a:gd name="connsiteX82" fmla="*/ 8046900 w 12192000"/>
              <a:gd name="connsiteY82" fmla="*/ 1634483 h 1783724"/>
              <a:gd name="connsiteX83" fmla="*/ 8034634 w 12192000"/>
              <a:gd name="connsiteY83" fmla="*/ 1637466 h 1783724"/>
              <a:gd name="connsiteX84" fmla="*/ 8029700 w 12192000"/>
              <a:gd name="connsiteY84" fmla="*/ 1638364 h 1783724"/>
              <a:gd name="connsiteX85" fmla="*/ 7987514 w 12192000"/>
              <a:gd name="connsiteY85" fmla="*/ 1638160 h 1783724"/>
              <a:gd name="connsiteX86" fmla="*/ 7960991 w 12192000"/>
              <a:gd name="connsiteY86" fmla="*/ 1648892 h 1783724"/>
              <a:gd name="connsiteX87" fmla="*/ 7937606 w 12192000"/>
              <a:gd name="connsiteY87" fmla="*/ 1650659 h 1783724"/>
              <a:gd name="connsiteX88" fmla="*/ 7931522 w 12192000"/>
              <a:gd name="connsiteY88" fmla="*/ 1653082 h 1783724"/>
              <a:gd name="connsiteX89" fmla="*/ 7872444 w 12192000"/>
              <a:gd name="connsiteY89" fmla="*/ 1652202 h 1783724"/>
              <a:gd name="connsiteX90" fmla="*/ 7832232 w 12192000"/>
              <a:gd name="connsiteY90" fmla="*/ 1658594 h 1783724"/>
              <a:gd name="connsiteX91" fmla="*/ 7744332 w 12192000"/>
              <a:gd name="connsiteY91" fmla="*/ 1657695 h 1783724"/>
              <a:gd name="connsiteX92" fmla="*/ 7723062 w 12192000"/>
              <a:gd name="connsiteY92" fmla="*/ 1658222 h 1783724"/>
              <a:gd name="connsiteX93" fmla="*/ 7705682 w 12192000"/>
              <a:gd name="connsiteY93" fmla="*/ 1664606 h 1783724"/>
              <a:gd name="connsiteX94" fmla="*/ 7702441 w 12192000"/>
              <a:gd name="connsiteY94" fmla="*/ 1671260 h 1783724"/>
              <a:gd name="connsiteX95" fmla="*/ 7690889 w 12192000"/>
              <a:gd name="connsiteY95" fmla="*/ 1672499 h 1783724"/>
              <a:gd name="connsiteX96" fmla="*/ 7688002 w 12192000"/>
              <a:gd name="connsiteY96" fmla="*/ 1674071 h 1783724"/>
              <a:gd name="connsiteX97" fmla="*/ 7671275 w 12192000"/>
              <a:gd name="connsiteY97" fmla="*/ 1681835 h 1783724"/>
              <a:gd name="connsiteX98" fmla="*/ 7585018 w 12192000"/>
              <a:gd name="connsiteY98" fmla="*/ 1675431 h 1783724"/>
              <a:gd name="connsiteX99" fmla="*/ 7471472 w 12192000"/>
              <a:gd name="connsiteY99" fmla="*/ 1682487 h 1783724"/>
              <a:gd name="connsiteX100" fmla="*/ 7381391 w 12192000"/>
              <a:gd name="connsiteY100" fmla="*/ 1689122 h 1783724"/>
              <a:gd name="connsiteX101" fmla="*/ 7292528 w 12192000"/>
              <a:gd name="connsiteY101" fmla="*/ 1689863 h 1783724"/>
              <a:gd name="connsiteX102" fmla="*/ 7204542 w 12192000"/>
              <a:gd name="connsiteY102" fmla="*/ 1667362 h 1783724"/>
              <a:gd name="connsiteX103" fmla="*/ 7179107 w 12192000"/>
              <a:gd name="connsiteY103" fmla="*/ 1664705 h 1783724"/>
              <a:gd name="connsiteX104" fmla="*/ 7176110 w 12192000"/>
              <a:gd name="connsiteY104" fmla="*/ 1667956 h 1783724"/>
              <a:gd name="connsiteX105" fmla="*/ 7149935 w 12192000"/>
              <a:gd name="connsiteY105" fmla="*/ 1671723 h 1783724"/>
              <a:gd name="connsiteX106" fmla="*/ 7076173 w 12192000"/>
              <a:gd name="connsiteY106" fmla="*/ 1681613 h 1783724"/>
              <a:gd name="connsiteX107" fmla="*/ 6997704 w 12192000"/>
              <a:gd name="connsiteY107" fmla="*/ 1681043 h 1783724"/>
              <a:gd name="connsiteX108" fmla="*/ 6883473 w 12192000"/>
              <a:gd name="connsiteY108" fmla="*/ 1705122 h 1783724"/>
              <a:gd name="connsiteX109" fmla="*/ 6687688 w 12192000"/>
              <a:gd name="connsiteY109" fmla="*/ 1727643 h 1783724"/>
              <a:gd name="connsiteX110" fmla="*/ 6529051 w 12192000"/>
              <a:gd name="connsiteY110" fmla="*/ 1750971 h 1783724"/>
              <a:gd name="connsiteX111" fmla="*/ 6306028 w 12192000"/>
              <a:gd name="connsiteY111" fmla="*/ 1761123 h 1783724"/>
              <a:gd name="connsiteX112" fmla="*/ 6183195 w 12192000"/>
              <a:gd name="connsiteY112" fmla="*/ 1758873 h 1783724"/>
              <a:gd name="connsiteX113" fmla="*/ 6123126 w 12192000"/>
              <a:gd name="connsiteY113" fmla="*/ 1768552 h 1783724"/>
              <a:gd name="connsiteX114" fmla="*/ 6096136 w 12192000"/>
              <a:gd name="connsiteY114" fmla="*/ 1767260 h 1783724"/>
              <a:gd name="connsiteX115" fmla="*/ 6032917 w 12192000"/>
              <a:gd name="connsiteY115" fmla="*/ 1757308 h 1783724"/>
              <a:gd name="connsiteX116" fmla="*/ 5977870 w 12192000"/>
              <a:gd name="connsiteY116" fmla="*/ 1771268 h 1783724"/>
              <a:gd name="connsiteX117" fmla="*/ 5916336 w 12192000"/>
              <a:gd name="connsiteY117" fmla="*/ 1780879 h 1783724"/>
              <a:gd name="connsiteX118" fmla="*/ 5867980 w 12192000"/>
              <a:gd name="connsiteY118" fmla="*/ 1783724 h 1783724"/>
              <a:gd name="connsiteX119" fmla="*/ 5743302 w 12192000"/>
              <a:gd name="connsiteY119" fmla="*/ 1782136 h 1783724"/>
              <a:gd name="connsiteX120" fmla="*/ 5607054 w 12192000"/>
              <a:gd name="connsiteY120" fmla="*/ 1775578 h 1783724"/>
              <a:gd name="connsiteX121" fmla="*/ 5464006 w 12192000"/>
              <a:gd name="connsiteY121" fmla="*/ 1763436 h 1783724"/>
              <a:gd name="connsiteX122" fmla="*/ 5412840 w 12192000"/>
              <a:gd name="connsiteY122" fmla="*/ 1767920 h 1783724"/>
              <a:gd name="connsiteX123" fmla="*/ 5361713 w 12192000"/>
              <a:gd name="connsiteY123" fmla="*/ 1773980 h 1783724"/>
              <a:gd name="connsiteX124" fmla="*/ 5241786 w 12192000"/>
              <a:gd name="connsiteY124" fmla="*/ 1756656 h 1783724"/>
              <a:gd name="connsiteX125" fmla="*/ 5202963 w 12192000"/>
              <a:gd name="connsiteY125" fmla="*/ 1747306 h 1783724"/>
              <a:gd name="connsiteX126" fmla="*/ 5154668 w 12192000"/>
              <a:gd name="connsiteY126" fmla="*/ 1744668 h 1783724"/>
              <a:gd name="connsiteX127" fmla="*/ 5136547 w 12192000"/>
              <a:gd name="connsiteY127" fmla="*/ 1738620 h 1783724"/>
              <a:gd name="connsiteX128" fmla="*/ 5122587 w 12192000"/>
              <a:gd name="connsiteY128" fmla="*/ 1735756 h 1783724"/>
              <a:gd name="connsiteX129" fmla="*/ 5119579 w 12192000"/>
              <a:gd name="connsiteY129" fmla="*/ 1734004 h 1783724"/>
              <a:gd name="connsiteX130" fmla="*/ 5101616 w 12192000"/>
              <a:gd name="connsiteY130" fmla="*/ 1724948 h 1783724"/>
              <a:gd name="connsiteX131" fmla="*/ 5045783 w 12192000"/>
              <a:gd name="connsiteY131" fmla="*/ 1730209 h 1783724"/>
              <a:gd name="connsiteX132" fmla="*/ 4991477 w 12192000"/>
              <a:gd name="connsiteY132" fmla="*/ 1716450 h 1783724"/>
              <a:gd name="connsiteX133" fmla="*/ 4820387 w 12192000"/>
              <a:gd name="connsiteY133" fmla="*/ 1695973 h 1783724"/>
              <a:gd name="connsiteX134" fmla="*/ 4742338 w 12192000"/>
              <a:gd name="connsiteY134" fmla="*/ 1672696 h 1783724"/>
              <a:gd name="connsiteX135" fmla="*/ 4703062 w 12192000"/>
              <a:gd name="connsiteY135" fmla="*/ 1665094 h 1783724"/>
              <a:gd name="connsiteX136" fmla="*/ 4701052 w 12192000"/>
              <a:gd name="connsiteY136" fmla="*/ 1664466 h 1783724"/>
              <a:gd name="connsiteX137" fmla="*/ 4701986 w 12192000"/>
              <a:gd name="connsiteY137" fmla="*/ 1664294 h 1783724"/>
              <a:gd name="connsiteX138" fmla="*/ 4697074 w 12192000"/>
              <a:gd name="connsiteY138" fmla="*/ 1663224 h 1783724"/>
              <a:gd name="connsiteX139" fmla="*/ 4701052 w 12192000"/>
              <a:gd name="connsiteY139" fmla="*/ 1664466 h 1783724"/>
              <a:gd name="connsiteX140" fmla="*/ 4695406 w 12192000"/>
              <a:gd name="connsiteY140" fmla="*/ 1665504 h 1783724"/>
              <a:gd name="connsiteX141" fmla="*/ 4495727 w 12192000"/>
              <a:gd name="connsiteY141" fmla="*/ 1656633 h 1783724"/>
              <a:gd name="connsiteX142" fmla="*/ 4428317 w 12192000"/>
              <a:gd name="connsiteY142" fmla="*/ 1646311 h 1783724"/>
              <a:gd name="connsiteX143" fmla="*/ 4424455 w 12192000"/>
              <a:gd name="connsiteY143" fmla="*/ 1646545 h 1783724"/>
              <a:gd name="connsiteX144" fmla="*/ 4418141 w 12192000"/>
              <a:gd name="connsiteY144" fmla="*/ 1643457 h 1783724"/>
              <a:gd name="connsiteX145" fmla="*/ 4389054 w 12192000"/>
              <a:gd name="connsiteY145" fmla="*/ 1635100 h 1783724"/>
              <a:gd name="connsiteX146" fmla="*/ 4243963 w 12192000"/>
              <a:gd name="connsiteY146" fmla="*/ 1600547 h 1783724"/>
              <a:gd name="connsiteX147" fmla="*/ 4230390 w 12192000"/>
              <a:gd name="connsiteY147" fmla="*/ 1596782 h 1783724"/>
              <a:gd name="connsiteX148" fmla="*/ 4151096 w 12192000"/>
              <a:gd name="connsiteY148" fmla="*/ 1589415 h 1783724"/>
              <a:gd name="connsiteX149" fmla="*/ 4091729 w 12192000"/>
              <a:gd name="connsiteY149" fmla="*/ 1565484 h 1783724"/>
              <a:gd name="connsiteX150" fmla="*/ 3994992 w 12192000"/>
              <a:gd name="connsiteY150" fmla="*/ 1554250 h 1783724"/>
              <a:gd name="connsiteX151" fmla="*/ 3898778 w 12192000"/>
              <a:gd name="connsiteY151" fmla="*/ 1546088 h 1783724"/>
              <a:gd name="connsiteX152" fmla="*/ 3863728 w 12192000"/>
              <a:gd name="connsiteY152" fmla="*/ 1544567 h 1783724"/>
              <a:gd name="connsiteX153" fmla="*/ 3729252 w 12192000"/>
              <a:gd name="connsiteY153" fmla="*/ 1544592 h 1783724"/>
              <a:gd name="connsiteX154" fmla="*/ 3716543 w 12192000"/>
              <a:gd name="connsiteY154" fmla="*/ 1541771 h 1783724"/>
              <a:gd name="connsiteX155" fmla="*/ 3715389 w 12192000"/>
              <a:gd name="connsiteY155" fmla="*/ 1538406 h 1783724"/>
              <a:gd name="connsiteX156" fmla="*/ 3682391 w 12192000"/>
              <a:gd name="connsiteY156" fmla="*/ 1529372 h 1783724"/>
              <a:gd name="connsiteX157" fmla="*/ 3669607 w 12192000"/>
              <a:gd name="connsiteY157" fmla="*/ 1534463 h 1783724"/>
              <a:gd name="connsiteX158" fmla="*/ 3669577 w 12192000"/>
              <a:gd name="connsiteY158" fmla="*/ 1534458 h 1783724"/>
              <a:gd name="connsiteX159" fmla="*/ 3660365 w 12192000"/>
              <a:gd name="connsiteY159" fmla="*/ 1531370 h 1783724"/>
              <a:gd name="connsiteX160" fmla="*/ 3637171 w 12192000"/>
              <a:gd name="connsiteY160" fmla="*/ 1523813 h 1783724"/>
              <a:gd name="connsiteX161" fmla="*/ 3636519 w 12192000"/>
              <a:gd name="connsiteY161" fmla="*/ 1523773 h 1783724"/>
              <a:gd name="connsiteX162" fmla="*/ 3589716 w 12192000"/>
              <a:gd name="connsiteY162" fmla="*/ 1506360 h 1783724"/>
              <a:gd name="connsiteX163" fmla="*/ 3583541 w 12192000"/>
              <a:gd name="connsiteY163" fmla="*/ 1507469 h 1783724"/>
              <a:gd name="connsiteX164" fmla="*/ 3574426 w 12192000"/>
              <a:gd name="connsiteY164" fmla="*/ 1507574 h 1783724"/>
              <a:gd name="connsiteX165" fmla="*/ 3574190 w 12192000"/>
              <a:gd name="connsiteY165" fmla="*/ 1507350 h 1783724"/>
              <a:gd name="connsiteX166" fmla="*/ 3565671 w 12192000"/>
              <a:gd name="connsiteY166" fmla="*/ 1507894 h 1783724"/>
              <a:gd name="connsiteX167" fmla="*/ 3515816 w 12192000"/>
              <a:gd name="connsiteY167" fmla="*/ 1499688 h 1783724"/>
              <a:gd name="connsiteX168" fmla="*/ 3452912 w 12192000"/>
              <a:gd name="connsiteY168" fmla="*/ 1496444 h 1783724"/>
              <a:gd name="connsiteX169" fmla="*/ 3380405 w 12192000"/>
              <a:gd name="connsiteY169" fmla="*/ 1486216 h 1783724"/>
              <a:gd name="connsiteX170" fmla="*/ 3343625 w 12192000"/>
              <a:gd name="connsiteY170" fmla="*/ 1500147 h 1783724"/>
              <a:gd name="connsiteX171" fmla="*/ 3323774 w 12192000"/>
              <a:gd name="connsiteY171" fmla="*/ 1501476 h 1783724"/>
              <a:gd name="connsiteX172" fmla="*/ 3321444 w 12192000"/>
              <a:gd name="connsiteY172" fmla="*/ 1500659 h 1783724"/>
              <a:gd name="connsiteX173" fmla="*/ 3242143 w 12192000"/>
              <a:gd name="connsiteY173" fmla="*/ 1505268 h 1783724"/>
              <a:gd name="connsiteX174" fmla="*/ 3122401 w 12192000"/>
              <a:gd name="connsiteY174" fmla="*/ 1511314 h 1783724"/>
              <a:gd name="connsiteX175" fmla="*/ 3010177 w 12192000"/>
              <a:gd name="connsiteY175" fmla="*/ 1513132 h 1783724"/>
              <a:gd name="connsiteX176" fmla="*/ 2782615 w 12192000"/>
              <a:gd name="connsiteY176" fmla="*/ 1509375 h 1783724"/>
              <a:gd name="connsiteX177" fmla="*/ 2668665 w 12192000"/>
              <a:gd name="connsiteY177" fmla="*/ 1517660 h 1783724"/>
              <a:gd name="connsiteX178" fmla="*/ 2548073 w 12192000"/>
              <a:gd name="connsiteY178" fmla="*/ 1516667 h 1783724"/>
              <a:gd name="connsiteX179" fmla="*/ 2423377 w 12192000"/>
              <a:gd name="connsiteY179" fmla="*/ 1527776 h 1783724"/>
              <a:gd name="connsiteX180" fmla="*/ 2295298 w 12192000"/>
              <a:gd name="connsiteY180" fmla="*/ 1534368 h 1783724"/>
              <a:gd name="connsiteX181" fmla="*/ 2188781 w 12192000"/>
              <a:gd name="connsiteY181" fmla="*/ 1529677 h 1783724"/>
              <a:gd name="connsiteX182" fmla="*/ 2074855 w 12192000"/>
              <a:gd name="connsiteY182" fmla="*/ 1515446 h 1783724"/>
              <a:gd name="connsiteX183" fmla="*/ 2012587 w 12192000"/>
              <a:gd name="connsiteY183" fmla="*/ 1522487 h 1783724"/>
              <a:gd name="connsiteX184" fmla="*/ 1932075 w 12192000"/>
              <a:gd name="connsiteY184" fmla="*/ 1517914 h 1783724"/>
              <a:gd name="connsiteX185" fmla="*/ 1908490 w 12192000"/>
              <a:gd name="connsiteY185" fmla="*/ 1526423 h 1783724"/>
              <a:gd name="connsiteX186" fmla="*/ 1908410 w 12192000"/>
              <a:gd name="connsiteY186" fmla="*/ 1526410 h 1783724"/>
              <a:gd name="connsiteX187" fmla="*/ 1901918 w 12192000"/>
              <a:gd name="connsiteY187" fmla="*/ 1522410 h 1783724"/>
              <a:gd name="connsiteX188" fmla="*/ 1876753 w 12192000"/>
              <a:gd name="connsiteY188" fmla="*/ 1517619 h 1783724"/>
              <a:gd name="connsiteX189" fmla="*/ 1858194 w 12192000"/>
              <a:gd name="connsiteY189" fmla="*/ 1522343 h 1783724"/>
              <a:gd name="connsiteX190" fmla="*/ 1702657 w 12192000"/>
              <a:gd name="connsiteY190" fmla="*/ 1510562 h 1783724"/>
              <a:gd name="connsiteX191" fmla="*/ 1701421 w 12192000"/>
              <a:gd name="connsiteY191" fmla="*/ 1510775 h 1783724"/>
              <a:gd name="connsiteX192" fmla="*/ 1699973 w 12192000"/>
              <a:gd name="connsiteY192" fmla="*/ 1507739 h 1783724"/>
              <a:gd name="connsiteX193" fmla="*/ 1682526 w 12192000"/>
              <a:gd name="connsiteY193" fmla="*/ 1504598 h 1783724"/>
              <a:gd name="connsiteX194" fmla="*/ 1677380 w 12192000"/>
              <a:gd name="connsiteY194" fmla="*/ 1504851 h 1783724"/>
              <a:gd name="connsiteX195" fmla="*/ 1670304 w 12192000"/>
              <a:gd name="connsiteY195" fmla="*/ 1503744 h 1783724"/>
              <a:gd name="connsiteX196" fmla="*/ 1670197 w 12192000"/>
              <a:gd name="connsiteY196" fmla="*/ 1503497 h 1783724"/>
              <a:gd name="connsiteX197" fmla="*/ 1626301 w 12192000"/>
              <a:gd name="connsiteY197" fmla="*/ 1474931 h 1783724"/>
              <a:gd name="connsiteX198" fmla="*/ 1535119 w 12192000"/>
              <a:gd name="connsiteY198" fmla="*/ 1463075 h 1783724"/>
              <a:gd name="connsiteX199" fmla="*/ 1531340 w 12192000"/>
              <a:gd name="connsiteY199" fmla="*/ 1461293 h 1783724"/>
              <a:gd name="connsiteX200" fmla="*/ 1498454 w 12192000"/>
              <a:gd name="connsiteY200" fmla="*/ 1463478 h 1783724"/>
              <a:gd name="connsiteX201" fmla="*/ 1478806 w 12192000"/>
              <a:gd name="connsiteY201" fmla="*/ 1464611 h 1783724"/>
              <a:gd name="connsiteX202" fmla="*/ 1358081 w 12192000"/>
              <a:gd name="connsiteY202" fmla="*/ 1455545 h 1783724"/>
              <a:gd name="connsiteX203" fmla="*/ 1222449 w 12192000"/>
              <a:gd name="connsiteY203" fmla="*/ 1455454 h 1783724"/>
              <a:gd name="connsiteX204" fmla="*/ 1180983 w 12192000"/>
              <a:gd name="connsiteY204" fmla="*/ 1440557 h 1783724"/>
              <a:gd name="connsiteX205" fmla="*/ 1018426 w 12192000"/>
              <a:gd name="connsiteY205" fmla="*/ 1400226 h 1783724"/>
              <a:gd name="connsiteX206" fmla="*/ 940021 w 12192000"/>
              <a:gd name="connsiteY206" fmla="*/ 1409452 h 1783724"/>
              <a:gd name="connsiteX207" fmla="*/ 940362 w 12192000"/>
              <a:gd name="connsiteY207" fmla="*/ 1408090 h 1783724"/>
              <a:gd name="connsiteX208" fmla="*/ 927147 w 12192000"/>
              <a:gd name="connsiteY208" fmla="*/ 1407436 h 1783724"/>
              <a:gd name="connsiteX209" fmla="*/ 915481 w 12192000"/>
              <a:gd name="connsiteY209" fmla="*/ 1395526 h 1783724"/>
              <a:gd name="connsiteX210" fmla="*/ 884363 w 12192000"/>
              <a:gd name="connsiteY210" fmla="*/ 1395024 h 1783724"/>
              <a:gd name="connsiteX211" fmla="*/ 883522 w 12192000"/>
              <a:gd name="connsiteY211" fmla="*/ 1400267 h 1783724"/>
              <a:gd name="connsiteX212" fmla="*/ 865903 w 12192000"/>
              <a:gd name="connsiteY212" fmla="*/ 1394324 h 1783724"/>
              <a:gd name="connsiteX213" fmla="*/ 790832 w 12192000"/>
              <a:gd name="connsiteY213" fmla="*/ 1370999 h 1783724"/>
              <a:gd name="connsiteX214" fmla="*/ 749766 w 12192000"/>
              <a:gd name="connsiteY214" fmla="*/ 1353216 h 1783724"/>
              <a:gd name="connsiteX215" fmla="*/ 705470 w 12192000"/>
              <a:gd name="connsiteY215" fmla="*/ 1354328 h 1783724"/>
              <a:gd name="connsiteX216" fmla="*/ 692371 w 12192000"/>
              <a:gd name="connsiteY216" fmla="*/ 1343942 h 1783724"/>
              <a:gd name="connsiteX217" fmla="*/ 690203 w 12192000"/>
              <a:gd name="connsiteY217" fmla="*/ 1341970 h 1783724"/>
              <a:gd name="connsiteX218" fmla="*/ 679574 w 12192000"/>
              <a:gd name="connsiteY218" fmla="*/ 1338069 h 1783724"/>
              <a:gd name="connsiteX219" fmla="*/ 679009 w 12192000"/>
              <a:gd name="connsiteY219" fmla="*/ 1331966 h 1783724"/>
              <a:gd name="connsiteX220" fmla="*/ 664756 w 12192000"/>
              <a:gd name="connsiteY220" fmla="*/ 1322509 h 1783724"/>
              <a:gd name="connsiteX221" fmla="*/ 644515 w 12192000"/>
              <a:gd name="connsiteY221" fmla="*/ 1316732 h 1783724"/>
              <a:gd name="connsiteX222" fmla="*/ 545716 w 12192000"/>
              <a:gd name="connsiteY222" fmla="*/ 1294878 h 1783724"/>
              <a:gd name="connsiteX223" fmla="*/ 488094 w 12192000"/>
              <a:gd name="connsiteY223" fmla="*/ 1278596 h 1783724"/>
              <a:gd name="connsiteX224" fmla="*/ 468538 w 12192000"/>
              <a:gd name="connsiteY224" fmla="*/ 1267376 h 1783724"/>
              <a:gd name="connsiteX225" fmla="*/ 439655 w 12192000"/>
              <a:gd name="connsiteY225" fmla="*/ 1255090 h 1783724"/>
              <a:gd name="connsiteX226" fmla="*/ 390496 w 12192000"/>
              <a:gd name="connsiteY226" fmla="*/ 1229512 h 1783724"/>
              <a:gd name="connsiteX227" fmla="*/ 362616 w 12192000"/>
              <a:gd name="connsiteY227" fmla="*/ 1221981 h 1783724"/>
              <a:gd name="connsiteX228" fmla="*/ 348184 w 12192000"/>
              <a:gd name="connsiteY228" fmla="*/ 1213437 h 1783724"/>
              <a:gd name="connsiteX229" fmla="*/ 341576 w 12192000"/>
              <a:gd name="connsiteY229" fmla="*/ 1212583 h 1783724"/>
              <a:gd name="connsiteX230" fmla="*/ 320370 w 12192000"/>
              <a:gd name="connsiteY230" fmla="*/ 1206827 h 1783724"/>
              <a:gd name="connsiteX231" fmla="*/ 308082 w 12192000"/>
              <a:gd name="connsiteY231" fmla="*/ 1204195 h 1783724"/>
              <a:gd name="connsiteX232" fmla="*/ 303141 w 12192000"/>
              <a:gd name="connsiteY232" fmla="*/ 1203396 h 1783724"/>
              <a:gd name="connsiteX233" fmla="*/ 260955 w 12192000"/>
              <a:gd name="connsiteY233" fmla="*/ 1203345 h 1783724"/>
              <a:gd name="connsiteX234" fmla="*/ 234352 w 12192000"/>
              <a:gd name="connsiteY234" fmla="*/ 1193972 h 1783724"/>
              <a:gd name="connsiteX235" fmla="*/ 210954 w 12192000"/>
              <a:gd name="connsiteY235" fmla="*/ 1192326 h 1783724"/>
              <a:gd name="connsiteX236" fmla="*/ 204851 w 12192000"/>
              <a:gd name="connsiteY236" fmla="*/ 1190210 h 1783724"/>
              <a:gd name="connsiteX237" fmla="*/ 145778 w 12192000"/>
              <a:gd name="connsiteY237" fmla="*/ 1190651 h 1783724"/>
              <a:gd name="connsiteX238" fmla="*/ 105518 w 12192000"/>
              <a:gd name="connsiteY238" fmla="*/ 1184937 h 1783724"/>
              <a:gd name="connsiteX239" fmla="*/ 17623 w 12192000"/>
              <a:gd name="connsiteY239" fmla="*/ 1185238 h 1783724"/>
              <a:gd name="connsiteX240" fmla="*/ 0 w 12192000"/>
              <a:gd name="connsiteY240" fmla="*/ 1184768 h 1783724"/>
              <a:gd name="connsiteX241" fmla="*/ 0 w 12192000"/>
              <a:gd name="connsiteY241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1031924 w 12192000"/>
              <a:gd name="connsiteY19" fmla="*/ 1225704 h 1783724"/>
              <a:gd name="connsiteX20" fmla="*/ 10955096 w 12192000"/>
              <a:gd name="connsiteY20" fmla="*/ 1231768 h 1783724"/>
              <a:gd name="connsiteX21" fmla="*/ 10864884 w 12192000"/>
              <a:gd name="connsiteY21" fmla="*/ 1245957 h 1783724"/>
              <a:gd name="connsiteX22" fmla="*/ 10841363 w 12192000"/>
              <a:gd name="connsiteY22" fmla="*/ 1251400 h 1783724"/>
              <a:gd name="connsiteX23" fmla="*/ 10780910 w 12192000"/>
              <a:gd name="connsiteY23" fmla="*/ 1249166 h 1783724"/>
              <a:gd name="connsiteX24" fmla="*/ 10696254 w 12192000"/>
              <a:gd name="connsiteY24" fmla="*/ 1259247 h 1783724"/>
              <a:gd name="connsiteX25" fmla="*/ 10577832 w 12192000"/>
              <a:gd name="connsiteY25" fmla="*/ 1255994 h 1783724"/>
              <a:gd name="connsiteX26" fmla="*/ 10531976 w 12192000"/>
              <a:gd name="connsiteY26" fmla="*/ 1249692 h 1783724"/>
              <a:gd name="connsiteX27" fmla="*/ 10453101 w 12192000"/>
              <a:gd name="connsiteY27" fmla="*/ 1241000 h 1783724"/>
              <a:gd name="connsiteX28" fmla="*/ 10407706 w 12192000"/>
              <a:gd name="connsiteY28" fmla="*/ 1235650 h 1783724"/>
              <a:gd name="connsiteX29" fmla="*/ 10368559 w 12192000"/>
              <a:gd name="connsiteY29" fmla="*/ 1235686 h 1783724"/>
              <a:gd name="connsiteX30" fmla="*/ 10352542 w 12192000"/>
              <a:gd name="connsiteY30" fmla="*/ 1245817 h 1783724"/>
              <a:gd name="connsiteX31" fmla="*/ 10294918 w 12192000"/>
              <a:gd name="connsiteY31" fmla="*/ 1263549 h 1783724"/>
              <a:gd name="connsiteX32" fmla="*/ 10271059 w 12192000"/>
              <a:gd name="connsiteY32" fmla="*/ 1265010 h 1783724"/>
              <a:gd name="connsiteX33" fmla="*/ 10239064 w 12192000"/>
              <a:gd name="connsiteY33" fmla="*/ 1270598 h 1783724"/>
              <a:gd name="connsiteX34" fmla="*/ 10181078 w 12192000"/>
              <a:gd name="connsiteY34" fmla="*/ 1276374 h 1783724"/>
              <a:gd name="connsiteX35" fmla="*/ 10153458 w 12192000"/>
              <a:gd name="connsiteY35" fmla="*/ 1285229 h 1783724"/>
              <a:gd name="connsiteX36" fmla="*/ 10140775 w 12192000"/>
              <a:gd name="connsiteY36" fmla="*/ 1285847 h 1783724"/>
              <a:gd name="connsiteX37" fmla="*/ 10132055 w 12192000"/>
              <a:gd name="connsiteY37" fmla="*/ 1297214 h 1783724"/>
              <a:gd name="connsiteX38" fmla="*/ 10094093 w 12192000"/>
              <a:gd name="connsiteY38" fmla="*/ 1316697 h 1783724"/>
              <a:gd name="connsiteX39" fmla="*/ 10054855 w 12192000"/>
              <a:gd name="connsiteY39" fmla="*/ 1316203 h 1783724"/>
              <a:gd name="connsiteX40" fmla="*/ 10016268 w 12192000"/>
              <a:gd name="connsiteY40" fmla="*/ 1325133 h 1783724"/>
              <a:gd name="connsiteX41" fmla="*/ 9937115 w 12192000"/>
              <a:gd name="connsiteY41" fmla="*/ 1337731 h 1783724"/>
              <a:gd name="connsiteX42" fmla="*/ 9824942 w 12192000"/>
              <a:gd name="connsiteY42" fmla="*/ 1342969 h 1783724"/>
              <a:gd name="connsiteX43" fmla="*/ 9705553 w 12192000"/>
              <a:gd name="connsiteY43" fmla="*/ 1359323 h 1783724"/>
              <a:gd name="connsiteX44" fmla="*/ 9589915 w 12192000"/>
              <a:gd name="connsiteY44" fmla="*/ 1382355 h 1783724"/>
              <a:gd name="connsiteX45" fmla="*/ 9315048 w 12192000"/>
              <a:gd name="connsiteY45" fmla="*/ 1428626 h 1783724"/>
              <a:gd name="connsiteX46" fmla="*/ 9209077 w 12192000"/>
              <a:gd name="connsiteY46" fmla="*/ 1448049 h 1783724"/>
              <a:gd name="connsiteX47" fmla="*/ 9133300 w 12192000"/>
              <a:gd name="connsiteY47" fmla="*/ 1456152 h 1783724"/>
              <a:gd name="connsiteX48" fmla="*/ 9031264 w 12192000"/>
              <a:gd name="connsiteY48" fmla="*/ 1462053 h 1783724"/>
              <a:gd name="connsiteX49" fmla="*/ 8983321 w 12192000"/>
              <a:gd name="connsiteY49" fmla="*/ 1464616 h 1783724"/>
              <a:gd name="connsiteX50" fmla="*/ 8983035 w 12192000"/>
              <a:gd name="connsiteY50" fmla="*/ 1464417 h 1783724"/>
              <a:gd name="connsiteX51" fmla="*/ 8974072 w 12192000"/>
              <a:gd name="connsiteY51" fmla="*/ 1465390 h 1783724"/>
              <a:gd name="connsiteX52" fmla="*/ 8968242 w 12192000"/>
              <a:gd name="connsiteY52" fmla="*/ 1467079 h 1783724"/>
              <a:gd name="connsiteX53" fmla="*/ 8952199 w 12192000"/>
              <a:gd name="connsiteY53" fmla="*/ 1469700 h 1783724"/>
              <a:gd name="connsiteX54" fmla="*/ 8945873 w 12192000"/>
              <a:gd name="connsiteY54" fmla="*/ 1469099 h 1783724"/>
              <a:gd name="connsiteX55" fmla="*/ 8940905 w 12192000"/>
              <a:gd name="connsiteY55" fmla="*/ 1467238 h 1783724"/>
              <a:gd name="connsiteX56" fmla="*/ 8906846 w 12192000"/>
              <a:gd name="connsiteY56" fmla="*/ 1464481 h 1783724"/>
              <a:gd name="connsiteX57" fmla="*/ 8730411 w 12192000"/>
              <a:gd name="connsiteY57" fmla="*/ 1479838 h 1783724"/>
              <a:gd name="connsiteX58" fmla="*/ 8685834 w 12192000"/>
              <a:gd name="connsiteY58" fmla="*/ 1481431 h 1783724"/>
              <a:gd name="connsiteX59" fmla="*/ 8574116 w 12192000"/>
              <a:gd name="connsiteY59" fmla="*/ 1488166 h 1783724"/>
              <a:gd name="connsiteX60" fmla="*/ 8503254 w 12192000"/>
              <a:gd name="connsiteY60" fmla="*/ 1475627 h 1783724"/>
              <a:gd name="connsiteX61" fmla="*/ 8489028 w 12192000"/>
              <a:gd name="connsiteY61" fmla="*/ 1480483 h 1783724"/>
              <a:gd name="connsiteX62" fmla="*/ 8484222 w 12192000"/>
              <a:gd name="connsiteY62" fmla="*/ 1482955 h 1783724"/>
              <a:gd name="connsiteX63" fmla="*/ 8476034 w 12192000"/>
              <a:gd name="connsiteY63" fmla="*/ 1485197 h 1783724"/>
              <a:gd name="connsiteX64" fmla="*/ 8475659 w 12192000"/>
              <a:gd name="connsiteY64" fmla="*/ 1485048 h 1783724"/>
              <a:gd name="connsiteX65" fmla="*/ 8468325 w 12192000"/>
              <a:gd name="connsiteY65" fmla="*/ 1487552 h 1783724"/>
              <a:gd name="connsiteX66" fmla="*/ 8401298 w 12192000"/>
              <a:gd name="connsiteY66" fmla="*/ 1493672 h 1783724"/>
              <a:gd name="connsiteX67" fmla="*/ 8390295 w 12192000"/>
              <a:gd name="connsiteY67" fmla="*/ 1502138 h 1783724"/>
              <a:gd name="connsiteX68" fmla="*/ 8370102 w 12192000"/>
              <a:gd name="connsiteY68" fmla="*/ 1508730 h 1783724"/>
              <a:gd name="connsiteX69" fmla="*/ 8248843 w 12192000"/>
              <a:gd name="connsiteY69" fmla="*/ 1537060 h 1783724"/>
              <a:gd name="connsiteX70" fmla="*/ 8244399 w 12192000"/>
              <a:gd name="connsiteY70" fmla="*/ 1538596 h 1783724"/>
              <a:gd name="connsiteX71" fmla="*/ 8241700 w 12192000"/>
              <a:gd name="connsiteY71" fmla="*/ 1538396 h 1783724"/>
              <a:gd name="connsiteX72" fmla="*/ 8230388 w 12192000"/>
              <a:gd name="connsiteY72" fmla="*/ 1546517 h 1783724"/>
              <a:gd name="connsiteX73" fmla="*/ 8224228 w 12192000"/>
              <a:gd name="connsiteY73" fmla="*/ 1557267 h 1783724"/>
              <a:gd name="connsiteX74" fmla="*/ 8199666 w 12192000"/>
              <a:gd name="connsiteY74" fmla="*/ 1559012 h 1783724"/>
              <a:gd name="connsiteX75" fmla="*/ 8194548 w 12192000"/>
              <a:gd name="connsiteY75" fmla="*/ 1565013 h 1783724"/>
              <a:gd name="connsiteX76" fmla="*/ 8165771 w 12192000"/>
              <a:gd name="connsiteY76" fmla="*/ 1579116 h 1783724"/>
              <a:gd name="connsiteX77" fmla="*/ 8116832 w 12192000"/>
              <a:gd name="connsiteY77" fmla="*/ 1608547 h 1783724"/>
              <a:gd name="connsiteX78" fmla="*/ 8089016 w 12192000"/>
              <a:gd name="connsiteY78" fmla="*/ 1617129 h 1783724"/>
              <a:gd name="connsiteX79" fmla="*/ 8074658 w 12192000"/>
              <a:gd name="connsiteY79" fmla="*/ 1626971 h 1783724"/>
              <a:gd name="connsiteX80" fmla="*/ 8068056 w 12192000"/>
              <a:gd name="connsiteY80" fmla="*/ 1627924 h 1783724"/>
              <a:gd name="connsiteX81" fmla="*/ 8046900 w 12192000"/>
              <a:gd name="connsiteY81" fmla="*/ 1634483 h 1783724"/>
              <a:gd name="connsiteX82" fmla="*/ 8034634 w 12192000"/>
              <a:gd name="connsiteY82" fmla="*/ 1637466 h 1783724"/>
              <a:gd name="connsiteX83" fmla="*/ 8029700 w 12192000"/>
              <a:gd name="connsiteY83" fmla="*/ 1638364 h 1783724"/>
              <a:gd name="connsiteX84" fmla="*/ 7987514 w 12192000"/>
              <a:gd name="connsiteY84" fmla="*/ 1638160 h 1783724"/>
              <a:gd name="connsiteX85" fmla="*/ 7960991 w 12192000"/>
              <a:gd name="connsiteY85" fmla="*/ 1648892 h 1783724"/>
              <a:gd name="connsiteX86" fmla="*/ 7937606 w 12192000"/>
              <a:gd name="connsiteY86" fmla="*/ 1650659 h 1783724"/>
              <a:gd name="connsiteX87" fmla="*/ 7931522 w 12192000"/>
              <a:gd name="connsiteY87" fmla="*/ 1653082 h 1783724"/>
              <a:gd name="connsiteX88" fmla="*/ 7872444 w 12192000"/>
              <a:gd name="connsiteY88" fmla="*/ 1652202 h 1783724"/>
              <a:gd name="connsiteX89" fmla="*/ 7832232 w 12192000"/>
              <a:gd name="connsiteY89" fmla="*/ 1658594 h 1783724"/>
              <a:gd name="connsiteX90" fmla="*/ 7744332 w 12192000"/>
              <a:gd name="connsiteY90" fmla="*/ 1657695 h 1783724"/>
              <a:gd name="connsiteX91" fmla="*/ 7723062 w 12192000"/>
              <a:gd name="connsiteY91" fmla="*/ 1658222 h 1783724"/>
              <a:gd name="connsiteX92" fmla="*/ 7705682 w 12192000"/>
              <a:gd name="connsiteY92" fmla="*/ 1664606 h 1783724"/>
              <a:gd name="connsiteX93" fmla="*/ 7702441 w 12192000"/>
              <a:gd name="connsiteY93" fmla="*/ 1671260 h 1783724"/>
              <a:gd name="connsiteX94" fmla="*/ 7690889 w 12192000"/>
              <a:gd name="connsiteY94" fmla="*/ 1672499 h 1783724"/>
              <a:gd name="connsiteX95" fmla="*/ 7688002 w 12192000"/>
              <a:gd name="connsiteY95" fmla="*/ 1674071 h 1783724"/>
              <a:gd name="connsiteX96" fmla="*/ 7671275 w 12192000"/>
              <a:gd name="connsiteY96" fmla="*/ 1681835 h 1783724"/>
              <a:gd name="connsiteX97" fmla="*/ 7585018 w 12192000"/>
              <a:gd name="connsiteY97" fmla="*/ 1675431 h 1783724"/>
              <a:gd name="connsiteX98" fmla="*/ 7471472 w 12192000"/>
              <a:gd name="connsiteY98" fmla="*/ 1682487 h 1783724"/>
              <a:gd name="connsiteX99" fmla="*/ 7381391 w 12192000"/>
              <a:gd name="connsiteY99" fmla="*/ 1689122 h 1783724"/>
              <a:gd name="connsiteX100" fmla="*/ 7292528 w 12192000"/>
              <a:gd name="connsiteY100" fmla="*/ 1689863 h 1783724"/>
              <a:gd name="connsiteX101" fmla="*/ 7204542 w 12192000"/>
              <a:gd name="connsiteY101" fmla="*/ 1667362 h 1783724"/>
              <a:gd name="connsiteX102" fmla="*/ 7179107 w 12192000"/>
              <a:gd name="connsiteY102" fmla="*/ 1664705 h 1783724"/>
              <a:gd name="connsiteX103" fmla="*/ 7176110 w 12192000"/>
              <a:gd name="connsiteY103" fmla="*/ 1667956 h 1783724"/>
              <a:gd name="connsiteX104" fmla="*/ 7149935 w 12192000"/>
              <a:gd name="connsiteY104" fmla="*/ 1671723 h 1783724"/>
              <a:gd name="connsiteX105" fmla="*/ 7076173 w 12192000"/>
              <a:gd name="connsiteY105" fmla="*/ 1681613 h 1783724"/>
              <a:gd name="connsiteX106" fmla="*/ 6997704 w 12192000"/>
              <a:gd name="connsiteY106" fmla="*/ 1681043 h 1783724"/>
              <a:gd name="connsiteX107" fmla="*/ 6883473 w 12192000"/>
              <a:gd name="connsiteY107" fmla="*/ 1705122 h 1783724"/>
              <a:gd name="connsiteX108" fmla="*/ 6687688 w 12192000"/>
              <a:gd name="connsiteY108" fmla="*/ 1727643 h 1783724"/>
              <a:gd name="connsiteX109" fmla="*/ 6529051 w 12192000"/>
              <a:gd name="connsiteY109" fmla="*/ 1750971 h 1783724"/>
              <a:gd name="connsiteX110" fmla="*/ 6306028 w 12192000"/>
              <a:gd name="connsiteY110" fmla="*/ 1761123 h 1783724"/>
              <a:gd name="connsiteX111" fmla="*/ 6183195 w 12192000"/>
              <a:gd name="connsiteY111" fmla="*/ 1758873 h 1783724"/>
              <a:gd name="connsiteX112" fmla="*/ 6123126 w 12192000"/>
              <a:gd name="connsiteY112" fmla="*/ 1768552 h 1783724"/>
              <a:gd name="connsiteX113" fmla="*/ 6096136 w 12192000"/>
              <a:gd name="connsiteY113" fmla="*/ 1767260 h 1783724"/>
              <a:gd name="connsiteX114" fmla="*/ 6032917 w 12192000"/>
              <a:gd name="connsiteY114" fmla="*/ 1757308 h 1783724"/>
              <a:gd name="connsiteX115" fmla="*/ 5977870 w 12192000"/>
              <a:gd name="connsiteY115" fmla="*/ 1771268 h 1783724"/>
              <a:gd name="connsiteX116" fmla="*/ 5916336 w 12192000"/>
              <a:gd name="connsiteY116" fmla="*/ 1780879 h 1783724"/>
              <a:gd name="connsiteX117" fmla="*/ 5867980 w 12192000"/>
              <a:gd name="connsiteY117" fmla="*/ 1783724 h 1783724"/>
              <a:gd name="connsiteX118" fmla="*/ 5743302 w 12192000"/>
              <a:gd name="connsiteY118" fmla="*/ 1782136 h 1783724"/>
              <a:gd name="connsiteX119" fmla="*/ 5607054 w 12192000"/>
              <a:gd name="connsiteY119" fmla="*/ 1775578 h 1783724"/>
              <a:gd name="connsiteX120" fmla="*/ 5464006 w 12192000"/>
              <a:gd name="connsiteY120" fmla="*/ 1763436 h 1783724"/>
              <a:gd name="connsiteX121" fmla="*/ 5412840 w 12192000"/>
              <a:gd name="connsiteY121" fmla="*/ 1767920 h 1783724"/>
              <a:gd name="connsiteX122" fmla="*/ 5361713 w 12192000"/>
              <a:gd name="connsiteY122" fmla="*/ 1773980 h 1783724"/>
              <a:gd name="connsiteX123" fmla="*/ 5241786 w 12192000"/>
              <a:gd name="connsiteY123" fmla="*/ 1756656 h 1783724"/>
              <a:gd name="connsiteX124" fmla="*/ 5202963 w 12192000"/>
              <a:gd name="connsiteY124" fmla="*/ 1747306 h 1783724"/>
              <a:gd name="connsiteX125" fmla="*/ 5154668 w 12192000"/>
              <a:gd name="connsiteY125" fmla="*/ 1744668 h 1783724"/>
              <a:gd name="connsiteX126" fmla="*/ 5136547 w 12192000"/>
              <a:gd name="connsiteY126" fmla="*/ 1738620 h 1783724"/>
              <a:gd name="connsiteX127" fmla="*/ 5122587 w 12192000"/>
              <a:gd name="connsiteY127" fmla="*/ 1735756 h 1783724"/>
              <a:gd name="connsiteX128" fmla="*/ 5119579 w 12192000"/>
              <a:gd name="connsiteY128" fmla="*/ 1734004 h 1783724"/>
              <a:gd name="connsiteX129" fmla="*/ 5101616 w 12192000"/>
              <a:gd name="connsiteY129" fmla="*/ 1724948 h 1783724"/>
              <a:gd name="connsiteX130" fmla="*/ 5045783 w 12192000"/>
              <a:gd name="connsiteY130" fmla="*/ 1730209 h 1783724"/>
              <a:gd name="connsiteX131" fmla="*/ 4991477 w 12192000"/>
              <a:gd name="connsiteY131" fmla="*/ 1716450 h 1783724"/>
              <a:gd name="connsiteX132" fmla="*/ 4820387 w 12192000"/>
              <a:gd name="connsiteY132" fmla="*/ 1695973 h 1783724"/>
              <a:gd name="connsiteX133" fmla="*/ 4742338 w 12192000"/>
              <a:gd name="connsiteY133" fmla="*/ 1672696 h 1783724"/>
              <a:gd name="connsiteX134" fmla="*/ 4703062 w 12192000"/>
              <a:gd name="connsiteY134" fmla="*/ 1665094 h 1783724"/>
              <a:gd name="connsiteX135" fmla="*/ 4701052 w 12192000"/>
              <a:gd name="connsiteY135" fmla="*/ 1664466 h 1783724"/>
              <a:gd name="connsiteX136" fmla="*/ 4701986 w 12192000"/>
              <a:gd name="connsiteY136" fmla="*/ 1664294 h 1783724"/>
              <a:gd name="connsiteX137" fmla="*/ 4697074 w 12192000"/>
              <a:gd name="connsiteY137" fmla="*/ 1663224 h 1783724"/>
              <a:gd name="connsiteX138" fmla="*/ 4701052 w 12192000"/>
              <a:gd name="connsiteY138" fmla="*/ 1664466 h 1783724"/>
              <a:gd name="connsiteX139" fmla="*/ 4695406 w 12192000"/>
              <a:gd name="connsiteY139" fmla="*/ 1665504 h 1783724"/>
              <a:gd name="connsiteX140" fmla="*/ 4495727 w 12192000"/>
              <a:gd name="connsiteY140" fmla="*/ 1656633 h 1783724"/>
              <a:gd name="connsiteX141" fmla="*/ 4428317 w 12192000"/>
              <a:gd name="connsiteY141" fmla="*/ 1646311 h 1783724"/>
              <a:gd name="connsiteX142" fmla="*/ 4424455 w 12192000"/>
              <a:gd name="connsiteY142" fmla="*/ 1646545 h 1783724"/>
              <a:gd name="connsiteX143" fmla="*/ 4418141 w 12192000"/>
              <a:gd name="connsiteY143" fmla="*/ 1643457 h 1783724"/>
              <a:gd name="connsiteX144" fmla="*/ 4389054 w 12192000"/>
              <a:gd name="connsiteY144" fmla="*/ 1635100 h 1783724"/>
              <a:gd name="connsiteX145" fmla="*/ 4243963 w 12192000"/>
              <a:gd name="connsiteY145" fmla="*/ 1600547 h 1783724"/>
              <a:gd name="connsiteX146" fmla="*/ 4230390 w 12192000"/>
              <a:gd name="connsiteY146" fmla="*/ 1596782 h 1783724"/>
              <a:gd name="connsiteX147" fmla="*/ 4151096 w 12192000"/>
              <a:gd name="connsiteY147" fmla="*/ 1589415 h 1783724"/>
              <a:gd name="connsiteX148" fmla="*/ 4091729 w 12192000"/>
              <a:gd name="connsiteY148" fmla="*/ 1565484 h 1783724"/>
              <a:gd name="connsiteX149" fmla="*/ 3994992 w 12192000"/>
              <a:gd name="connsiteY149" fmla="*/ 1554250 h 1783724"/>
              <a:gd name="connsiteX150" fmla="*/ 3898778 w 12192000"/>
              <a:gd name="connsiteY150" fmla="*/ 1546088 h 1783724"/>
              <a:gd name="connsiteX151" fmla="*/ 3863728 w 12192000"/>
              <a:gd name="connsiteY151" fmla="*/ 1544567 h 1783724"/>
              <a:gd name="connsiteX152" fmla="*/ 3729252 w 12192000"/>
              <a:gd name="connsiteY152" fmla="*/ 1544592 h 1783724"/>
              <a:gd name="connsiteX153" fmla="*/ 3716543 w 12192000"/>
              <a:gd name="connsiteY153" fmla="*/ 1541771 h 1783724"/>
              <a:gd name="connsiteX154" fmla="*/ 3715389 w 12192000"/>
              <a:gd name="connsiteY154" fmla="*/ 1538406 h 1783724"/>
              <a:gd name="connsiteX155" fmla="*/ 3682391 w 12192000"/>
              <a:gd name="connsiteY155" fmla="*/ 1529372 h 1783724"/>
              <a:gd name="connsiteX156" fmla="*/ 3669607 w 12192000"/>
              <a:gd name="connsiteY156" fmla="*/ 1534463 h 1783724"/>
              <a:gd name="connsiteX157" fmla="*/ 3669577 w 12192000"/>
              <a:gd name="connsiteY157" fmla="*/ 1534458 h 1783724"/>
              <a:gd name="connsiteX158" fmla="*/ 3660365 w 12192000"/>
              <a:gd name="connsiteY158" fmla="*/ 1531370 h 1783724"/>
              <a:gd name="connsiteX159" fmla="*/ 3637171 w 12192000"/>
              <a:gd name="connsiteY159" fmla="*/ 1523813 h 1783724"/>
              <a:gd name="connsiteX160" fmla="*/ 3636519 w 12192000"/>
              <a:gd name="connsiteY160" fmla="*/ 1523773 h 1783724"/>
              <a:gd name="connsiteX161" fmla="*/ 3589716 w 12192000"/>
              <a:gd name="connsiteY161" fmla="*/ 1506360 h 1783724"/>
              <a:gd name="connsiteX162" fmla="*/ 3583541 w 12192000"/>
              <a:gd name="connsiteY162" fmla="*/ 1507469 h 1783724"/>
              <a:gd name="connsiteX163" fmla="*/ 3574426 w 12192000"/>
              <a:gd name="connsiteY163" fmla="*/ 1507574 h 1783724"/>
              <a:gd name="connsiteX164" fmla="*/ 3574190 w 12192000"/>
              <a:gd name="connsiteY164" fmla="*/ 1507350 h 1783724"/>
              <a:gd name="connsiteX165" fmla="*/ 3565671 w 12192000"/>
              <a:gd name="connsiteY165" fmla="*/ 1507894 h 1783724"/>
              <a:gd name="connsiteX166" fmla="*/ 3515816 w 12192000"/>
              <a:gd name="connsiteY166" fmla="*/ 1499688 h 1783724"/>
              <a:gd name="connsiteX167" fmla="*/ 3452912 w 12192000"/>
              <a:gd name="connsiteY167" fmla="*/ 1496444 h 1783724"/>
              <a:gd name="connsiteX168" fmla="*/ 3380405 w 12192000"/>
              <a:gd name="connsiteY168" fmla="*/ 1486216 h 1783724"/>
              <a:gd name="connsiteX169" fmla="*/ 3343625 w 12192000"/>
              <a:gd name="connsiteY169" fmla="*/ 1500147 h 1783724"/>
              <a:gd name="connsiteX170" fmla="*/ 3323774 w 12192000"/>
              <a:gd name="connsiteY170" fmla="*/ 1501476 h 1783724"/>
              <a:gd name="connsiteX171" fmla="*/ 3321444 w 12192000"/>
              <a:gd name="connsiteY171" fmla="*/ 1500659 h 1783724"/>
              <a:gd name="connsiteX172" fmla="*/ 3242143 w 12192000"/>
              <a:gd name="connsiteY172" fmla="*/ 1505268 h 1783724"/>
              <a:gd name="connsiteX173" fmla="*/ 3122401 w 12192000"/>
              <a:gd name="connsiteY173" fmla="*/ 1511314 h 1783724"/>
              <a:gd name="connsiteX174" fmla="*/ 3010177 w 12192000"/>
              <a:gd name="connsiteY174" fmla="*/ 1513132 h 1783724"/>
              <a:gd name="connsiteX175" fmla="*/ 2782615 w 12192000"/>
              <a:gd name="connsiteY175" fmla="*/ 1509375 h 1783724"/>
              <a:gd name="connsiteX176" fmla="*/ 2668665 w 12192000"/>
              <a:gd name="connsiteY176" fmla="*/ 1517660 h 1783724"/>
              <a:gd name="connsiteX177" fmla="*/ 2548073 w 12192000"/>
              <a:gd name="connsiteY177" fmla="*/ 1516667 h 1783724"/>
              <a:gd name="connsiteX178" fmla="*/ 2423377 w 12192000"/>
              <a:gd name="connsiteY178" fmla="*/ 1527776 h 1783724"/>
              <a:gd name="connsiteX179" fmla="*/ 2295298 w 12192000"/>
              <a:gd name="connsiteY179" fmla="*/ 1534368 h 1783724"/>
              <a:gd name="connsiteX180" fmla="*/ 2188781 w 12192000"/>
              <a:gd name="connsiteY180" fmla="*/ 1529677 h 1783724"/>
              <a:gd name="connsiteX181" fmla="*/ 2074855 w 12192000"/>
              <a:gd name="connsiteY181" fmla="*/ 1515446 h 1783724"/>
              <a:gd name="connsiteX182" fmla="*/ 2012587 w 12192000"/>
              <a:gd name="connsiteY182" fmla="*/ 1522487 h 1783724"/>
              <a:gd name="connsiteX183" fmla="*/ 1932075 w 12192000"/>
              <a:gd name="connsiteY183" fmla="*/ 1517914 h 1783724"/>
              <a:gd name="connsiteX184" fmla="*/ 1908490 w 12192000"/>
              <a:gd name="connsiteY184" fmla="*/ 1526423 h 1783724"/>
              <a:gd name="connsiteX185" fmla="*/ 1908410 w 12192000"/>
              <a:gd name="connsiteY185" fmla="*/ 1526410 h 1783724"/>
              <a:gd name="connsiteX186" fmla="*/ 1901918 w 12192000"/>
              <a:gd name="connsiteY186" fmla="*/ 1522410 h 1783724"/>
              <a:gd name="connsiteX187" fmla="*/ 1876753 w 12192000"/>
              <a:gd name="connsiteY187" fmla="*/ 1517619 h 1783724"/>
              <a:gd name="connsiteX188" fmla="*/ 1858194 w 12192000"/>
              <a:gd name="connsiteY188" fmla="*/ 1522343 h 1783724"/>
              <a:gd name="connsiteX189" fmla="*/ 1702657 w 12192000"/>
              <a:gd name="connsiteY189" fmla="*/ 1510562 h 1783724"/>
              <a:gd name="connsiteX190" fmla="*/ 1701421 w 12192000"/>
              <a:gd name="connsiteY190" fmla="*/ 1510775 h 1783724"/>
              <a:gd name="connsiteX191" fmla="*/ 1699973 w 12192000"/>
              <a:gd name="connsiteY191" fmla="*/ 1507739 h 1783724"/>
              <a:gd name="connsiteX192" fmla="*/ 1682526 w 12192000"/>
              <a:gd name="connsiteY192" fmla="*/ 1504598 h 1783724"/>
              <a:gd name="connsiteX193" fmla="*/ 1677380 w 12192000"/>
              <a:gd name="connsiteY193" fmla="*/ 1504851 h 1783724"/>
              <a:gd name="connsiteX194" fmla="*/ 1670304 w 12192000"/>
              <a:gd name="connsiteY194" fmla="*/ 1503744 h 1783724"/>
              <a:gd name="connsiteX195" fmla="*/ 1670197 w 12192000"/>
              <a:gd name="connsiteY195" fmla="*/ 1503497 h 1783724"/>
              <a:gd name="connsiteX196" fmla="*/ 1626301 w 12192000"/>
              <a:gd name="connsiteY196" fmla="*/ 1474931 h 1783724"/>
              <a:gd name="connsiteX197" fmla="*/ 1535119 w 12192000"/>
              <a:gd name="connsiteY197" fmla="*/ 1463075 h 1783724"/>
              <a:gd name="connsiteX198" fmla="*/ 1531340 w 12192000"/>
              <a:gd name="connsiteY198" fmla="*/ 1461293 h 1783724"/>
              <a:gd name="connsiteX199" fmla="*/ 1498454 w 12192000"/>
              <a:gd name="connsiteY199" fmla="*/ 1463478 h 1783724"/>
              <a:gd name="connsiteX200" fmla="*/ 1478806 w 12192000"/>
              <a:gd name="connsiteY200" fmla="*/ 1464611 h 1783724"/>
              <a:gd name="connsiteX201" fmla="*/ 1358081 w 12192000"/>
              <a:gd name="connsiteY201" fmla="*/ 1455545 h 1783724"/>
              <a:gd name="connsiteX202" fmla="*/ 1222449 w 12192000"/>
              <a:gd name="connsiteY202" fmla="*/ 1455454 h 1783724"/>
              <a:gd name="connsiteX203" fmla="*/ 1180983 w 12192000"/>
              <a:gd name="connsiteY203" fmla="*/ 1440557 h 1783724"/>
              <a:gd name="connsiteX204" fmla="*/ 1018426 w 12192000"/>
              <a:gd name="connsiteY204" fmla="*/ 1400226 h 1783724"/>
              <a:gd name="connsiteX205" fmla="*/ 940021 w 12192000"/>
              <a:gd name="connsiteY205" fmla="*/ 1409452 h 1783724"/>
              <a:gd name="connsiteX206" fmla="*/ 940362 w 12192000"/>
              <a:gd name="connsiteY206" fmla="*/ 1408090 h 1783724"/>
              <a:gd name="connsiteX207" fmla="*/ 927147 w 12192000"/>
              <a:gd name="connsiteY207" fmla="*/ 1407436 h 1783724"/>
              <a:gd name="connsiteX208" fmla="*/ 915481 w 12192000"/>
              <a:gd name="connsiteY208" fmla="*/ 1395526 h 1783724"/>
              <a:gd name="connsiteX209" fmla="*/ 884363 w 12192000"/>
              <a:gd name="connsiteY209" fmla="*/ 1395024 h 1783724"/>
              <a:gd name="connsiteX210" fmla="*/ 883522 w 12192000"/>
              <a:gd name="connsiteY210" fmla="*/ 1400267 h 1783724"/>
              <a:gd name="connsiteX211" fmla="*/ 865903 w 12192000"/>
              <a:gd name="connsiteY211" fmla="*/ 1394324 h 1783724"/>
              <a:gd name="connsiteX212" fmla="*/ 790832 w 12192000"/>
              <a:gd name="connsiteY212" fmla="*/ 1370999 h 1783724"/>
              <a:gd name="connsiteX213" fmla="*/ 749766 w 12192000"/>
              <a:gd name="connsiteY213" fmla="*/ 1353216 h 1783724"/>
              <a:gd name="connsiteX214" fmla="*/ 705470 w 12192000"/>
              <a:gd name="connsiteY214" fmla="*/ 1354328 h 1783724"/>
              <a:gd name="connsiteX215" fmla="*/ 692371 w 12192000"/>
              <a:gd name="connsiteY215" fmla="*/ 1343942 h 1783724"/>
              <a:gd name="connsiteX216" fmla="*/ 690203 w 12192000"/>
              <a:gd name="connsiteY216" fmla="*/ 1341970 h 1783724"/>
              <a:gd name="connsiteX217" fmla="*/ 679574 w 12192000"/>
              <a:gd name="connsiteY217" fmla="*/ 1338069 h 1783724"/>
              <a:gd name="connsiteX218" fmla="*/ 679009 w 12192000"/>
              <a:gd name="connsiteY218" fmla="*/ 1331966 h 1783724"/>
              <a:gd name="connsiteX219" fmla="*/ 664756 w 12192000"/>
              <a:gd name="connsiteY219" fmla="*/ 1322509 h 1783724"/>
              <a:gd name="connsiteX220" fmla="*/ 644515 w 12192000"/>
              <a:gd name="connsiteY220" fmla="*/ 1316732 h 1783724"/>
              <a:gd name="connsiteX221" fmla="*/ 545716 w 12192000"/>
              <a:gd name="connsiteY221" fmla="*/ 1294878 h 1783724"/>
              <a:gd name="connsiteX222" fmla="*/ 488094 w 12192000"/>
              <a:gd name="connsiteY222" fmla="*/ 1278596 h 1783724"/>
              <a:gd name="connsiteX223" fmla="*/ 468538 w 12192000"/>
              <a:gd name="connsiteY223" fmla="*/ 1267376 h 1783724"/>
              <a:gd name="connsiteX224" fmla="*/ 439655 w 12192000"/>
              <a:gd name="connsiteY224" fmla="*/ 1255090 h 1783724"/>
              <a:gd name="connsiteX225" fmla="*/ 390496 w 12192000"/>
              <a:gd name="connsiteY225" fmla="*/ 1229512 h 1783724"/>
              <a:gd name="connsiteX226" fmla="*/ 362616 w 12192000"/>
              <a:gd name="connsiteY226" fmla="*/ 1221981 h 1783724"/>
              <a:gd name="connsiteX227" fmla="*/ 348184 w 12192000"/>
              <a:gd name="connsiteY227" fmla="*/ 1213437 h 1783724"/>
              <a:gd name="connsiteX228" fmla="*/ 341576 w 12192000"/>
              <a:gd name="connsiteY228" fmla="*/ 1212583 h 1783724"/>
              <a:gd name="connsiteX229" fmla="*/ 320370 w 12192000"/>
              <a:gd name="connsiteY229" fmla="*/ 1206827 h 1783724"/>
              <a:gd name="connsiteX230" fmla="*/ 308082 w 12192000"/>
              <a:gd name="connsiteY230" fmla="*/ 1204195 h 1783724"/>
              <a:gd name="connsiteX231" fmla="*/ 303141 w 12192000"/>
              <a:gd name="connsiteY231" fmla="*/ 1203396 h 1783724"/>
              <a:gd name="connsiteX232" fmla="*/ 260955 w 12192000"/>
              <a:gd name="connsiteY232" fmla="*/ 1203345 h 1783724"/>
              <a:gd name="connsiteX233" fmla="*/ 234352 w 12192000"/>
              <a:gd name="connsiteY233" fmla="*/ 1193972 h 1783724"/>
              <a:gd name="connsiteX234" fmla="*/ 210954 w 12192000"/>
              <a:gd name="connsiteY234" fmla="*/ 1192326 h 1783724"/>
              <a:gd name="connsiteX235" fmla="*/ 204851 w 12192000"/>
              <a:gd name="connsiteY235" fmla="*/ 1190210 h 1783724"/>
              <a:gd name="connsiteX236" fmla="*/ 145778 w 12192000"/>
              <a:gd name="connsiteY236" fmla="*/ 1190651 h 1783724"/>
              <a:gd name="connsiteX237" fmla="*/ 105518 w 12192000"/>
              <a:gd name="connsiteY237" fmla="*/ 1184937 h 1783724"/>
              <a:gd name="connsiteX238" fmla="*/ 17623 w 12192000"/>
              <a:gd name="connsiteY238" fmla="*/ 1185238 h 1783724"/>
              <a:gd name="connsiteX239" fmla="*/ 0 w 12192000"/>
              <a:gd name="connsiteY239" fmla="*/ 1184768 h 1783724"/>
              <a:gd name="connsiteX240" fmla="*/ 0 w 12192000"/>
              <a:gd name="connsiteY240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90810 w 12192000"/>
              <a:gd name="connsiteY17" fmla="*/ 1243590 h 1783724"/>
              <a:gd name="connsiteX18" fmla="*/ 10998826 w 12192000"/>
              <a:gd name="connsiteY18" fmla="*/ 128299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0998826 w 12192000"/>
              <a:gd name="connsiteY17" fmla="*/ 1282991 h 1783724"/>
              <a:gd name="connsiteX18" fmla="*/ 10955096 w 12192000"/>
              <a:gd name="connsiteY18" fmla="*/ 1231768 h 1783724"/>
              <a:gd name="connsiteX19" fmla="*/ 10864884 w 12192000"/>
              <a:gd name="connsiteY19" fmla="*/ 1245957 h 1783724"/>
              <a:gd name="connsiteX20" fmla="*/ 10841363 w 12192000"/>
              <a:gd name="connsiteY20" fmla="*/ 1251400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5096 w 12192000"/>
              <a:gd name="connsiteY18" fmla="*/ 1231768 h 1783724"/>
              <a:gd name="connsiteX19" fmla="*/ 10864884 w 12192000"/>
              <a:gd name="connsiteY19" fmla="*/ 1245957 h 1783724"/>
              <a:gd name="connsiteX20" fmla="*/ 10841363 w 12192000"/>
              <a:gd name="connsiteY20" fmla="*/ 1251400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64884 w 12192000"/>
              <a:gd name="connsiteY19" fmla="*/ 1245957 h 1783724"/>
              <a:gd name="connsiteX20" fmla="*/ 10841363 w 12192000"/>
              <a:gd name="connsiteY20" fmla="*/ 1251400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64884 w 12192000"/>
              <a:gd name="connsiteY19" fmla="*/ 1245957 h 1783724"/>
              <a:gd name="connsiteX20" fmla="*/ 10832696 w 12192000"/>
              <a:gd name="connsiteY20" fmla="*/ 1272304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72304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72304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1073 w 12192000"/>
              <a:gd name="connsiteY137" fmla="*/ 1693377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14053 w 12192000"/>
              <a:gd name="connsiteY136" fmla="*/ 1695822 h 1783724"/>
              <a:gd name="connsiteX137" fmla="*/ 4691073 w 12192000"/>
              <a:gd name="connsiteY137" fmla="*/ 1693377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714053 w 12192000"/>
              <a:gd name="connsiteY135" fmla="*/ 1695822 h 1783724"/>
              <a:gd name="connsiteX136" fmla="*/ 4691073 w 12192000"/>
              <a:gd name="connsiteY136" fmla="*/ 1693377 h 1783724"/>
              <a:gd name="connsiteX137" fmla="*/ 4495727 w 12192000"/>
              <a:gd name="connsiteY137" fmla="*/ 1656633 h 1783724"/>
              <a:gd name="connsiteX138" fmla="*/ 4428317 w 12192000"/>
              <a:gd name="connsiteY138" fmla="*/ 1646311 h 1783724"/>
              <a:gd name="connsiteX139" fmla="*/ 4424455 w 12192000"/>
              <a:gd name="connsiteY139" fmla="*/ 1646545 h 1783724"/>
              <a:gd name="connsiteX140" fmla="*/ 4418141 w 12192000"/>
              <a:gd name="connsiteY140" fmla="*/ 1643457 h 1783724"/>
              <a:gd name="connsiteX141" fmla="*/ 4389054 w 12192000"/>
              <a:gd name="connsiteY141" fmla="*/ 1635100 h 1783724"/>
              <a:gd name="connsiteX142" fmla="*/ 4243963 w 12192000"/>
              <a:gd name="connsiteY142" fmla="*/ 1600547 h 1783724"/>
              <a:gd name="connsiteX143" fmla="*/ 4230390 w 12192000"/>
              <a:gd name="connsiteY143" fmla="*/ 1596782 h 1783724"/>
              <a:gd name="connsiteX144" fmla="*/ 4151096 w 12192000"/>
              <a:gd name="connsiteY144" fmla="*/ 1589415 h 1783724"/>
              <a:gd name="connsiteX145" fmla="*/ 4091729 w 12192000"/>
              <a:gd name="connsiteY145" fmla="*/ 1565484 h 1783724"/>
              <a:gd name="connsiteX146" fmla="*/ 3994992 w 12192000"/>
              <a:gd name="connsiteY146" fmla="*/ 1554250 h 1783724"/>
              <a:gd name="connsiteX147" fmla="*/ 3898778 w 12192000"/>
              <a:gd name="connsiteY147" fmla="*/ 1546088 h 1783724"/>
              <a:gd name="connsiteX148" fmla="*/ 3863728 w 12192000"/>
              <a:gd name="connsiteY148" fmla="*/ 1544567 h 1783724"/>
              <a:gd name="connsiteX149" fmla="*/ 3729252 w 12192000"/>
              <a:gd name="connsiteY149" fmla="*/ 1544592 h 1783724"/>
              <a:gd name="connsiteX150" fmla="*/ 3716543 w 12192000"/>
              <a:gd name="connsiteY150" fmla="*/ 1541771 h 1783724"/>
              <a:gd name="connsiteX151" fmla="*/ 3715389 w 12192000"/>
              <a:gd name="connsiteY151" fmla="*/ 1538406 h 1783724"/>
              <a:gd name="connsiteX152" fmla="*/ 3682391 w 12192000"/>
              <a:gd name="connsiteY152" fmla="*/ 1529372 h 1783724"/>
              <a:gd name="connsiteX153" fmla="*/ 3669607 w 12192000"/>
              <a:gd name="connsiteY153" fmla="*/ 1534463 h 1783724"/>
              <a:gd name="connsiteX154" fmla="*/ 3669577 w 12192000"/>
              <a:gd name="connsiteY154" fmla="*/ 1534458 h 1783724"/>
              <a:gd name="connsiteX155" fmla="*/ 3660365 w 12192000"/>
              <a:gd name="connsiteY155" fmla="*/ 1531370 h 1783724"/>
              <a:gd name="connsiteX156" fmla="*/ 3637171 w 12192000"/>
              <a:gd name="connsiteY156" fmla="*/ 1523813 h 1783724"/>
              <a:gd name="connsiteX157" fmla="*/ 3636519 w 12192000"/>
              <a:gd name="connsiteY157" fmla="*/ 1523773 h 1783724"/>
              <a:gd name="connsiteX158" fmla="*/ 3589716 w 12192000"/>
              <a:gd name="connsiteY158" fmla="*/ 1506360 h 1783724"/>
              <a:gd name="connsiteX159" fmla="*/ 3583541 w 12192000"/>
              <a:gd name="connsiteY159" fmla="*/ 1507469 h 1783724"/>
              <a:gd name="connsiteX160" fmla="*/ 3574426 w 12192000"/>
              <a:gd name="connsiteY160" fmla="*/ 1507574 h 1783724"/>
              <a:gd name="connsiteX161" fmla="*/ 3574190 w 12192000"/>
              <a:gd name="connsiteY161" fmla="*/ 1507350 h 1783724"/>
              <a:gd name="connsiteX162" fmla="*/ 3565671 w 12192000"/>
              <a:gd name="connsiteY162" fmla="*/ 1507894 h 1783724"/>
              <a:gd name="connsiteX163" fmla="*/ 3515816 w 12192000"/>
              <a:gd name="connsiteY163" fmla="*/ 1499688 h 1783724"/>
              <a:gd name="connsiteX164" fmla="*/ 3452912 w 12192000"/>
              <a:gd name="connsiteY164" fmla="*/ 1496444 h 1783724"/>
              <a:gd name="connsiteX165" fmla="*/ 3380405 w 12192000"/>
              <a:gd name="connsiteY165" fmla="*/ 1486216 h 1783724"/>
              <a:gd name="connsiteX166" fmla="*/ 3343625 w 12192000"/>
              <a:gd name="connsiteY166" fmla="*/ 1500147 h 1783724"/>
              <a:gd name="connsiteX167" fmla="*/ 3323774 w 12192000"/>
              <a:gd name="connsiteY167" fmla="*/ 1501476 h 1783724"/>
              <a:gd name="connsiteX168" fmla="*/ 3321444 w 12192000"/>
              <a:gd name="connsiteY168" fmla="*/ 1500659 h 1783724"/>
              <a:gd name="connsiteX169" fmla="*/ 3242143 w 12192000"/>
              <a:gd name="connsiteY169" fmla="*/ 1505268 h 1783724"/>
              <a:gd name="connsiteX170" fmla="*/ 3122401 w 12192000"/>
              <a:gd name="connsiteY170" fmla="*/ 1511314 h 1783724"/>
              <a:gd name="connsiteX171" fmla="*/ 3010177 w 12192000"/>
              <a:gd name="connsiteY171" fmla="*/ 1513132 h 1783724"/>
              <a:gd name="connsiteX172" fmla="*/ 2782615 w 12192000"/>
              <a:gd name="connsiteY172" fmla="*/ 1509375 h 1783724"/>
              <a:gd name="connsiteX173" fmla="*/ 2668665 w 12192000"/>
              <a:gd name="connsiteY173" fmla="*/ 1517660 h 1783724"/>
              <a:gd name="connsiteX174" fmla="*/ 2548073 w 12192000"/>
              <a:gd name="connsiteY174" fmla="*/ 1516667 h 1783724"/>
              <a:gd name="connsiteX175" fmla="*/ 2423377 w 12192000"/>
              <a:gd name="connsiteY175" fmla="*/ 1527776 h 1783724"/>
              <a:gd name="connsiteX176" fmla="*/ 2295298 w 12192000"/>
              <a:gd name="connsiteY176" fmla="*/ 1534368 h 1783724"/>
              <a:gd name="connsiteX177" fmla="*/ 2188781 w 12192000"/>
              <a:gd name="connsiteY177" fmla="*/ 1529677 h 1783724"/>
              <a:gd name="connsiteX178" fmla="*/ 2074855 w 12192000"/>
              <a:gd name="connsiteY178" fmla="*/ 1515446 h 1783724"/>
              <a:gd name="connsiteX179" fmla="*/ 2012587 w 12192000"/>
              <a:gd name="connsiteY179" fmla="*/ 1522487 h 1783724"/>
              <a:gd name="connsiteX180" fmla="*/ 1932075 w 12192000"/>
              <a:gd name="connsiteY180" fmla="*/ 1517914 h 1783724"/>
              <a:gd name="connsiteX181" fmla="*/ 1908490 w 12192000"/>
              <a:gd name="connsiteY181" fmla="*/ 1526423 h 1783724"/>
              <a:gd name="connsiteX182" fmla="*/ 1908410 w 12192000"/>
              <a:gd name="connsiteY182" fmla="*/ 1526410 h 1783724"/>
              <a:gd name="connsiteX183" fmla="*/ 1901918 w 12192000"/>
              <a:gd name="connsiteY183" fmla="*/ 1522410 h 1783724"/>
              <a:gd name="connsiteX184" fmla="*/ 1876753 w 12192000"/>
              <a:gd name="connsiteY184" fmla="*/ 1517619 h 1783724"/>
              <a:gd name="connsiteX185" fmla="*/ 1858194 w 12192000"/>
              <a:gd name="connsiteY185" fmla="*/ 1522343 h 1783724"/>
              <a:gd name="connsiteX186" fmla="*/ 1702657 w 12192000"/>
              <a:gd name="connsiteY186" fmla="*/ 1510562 h 1783724"/>
              <a:gd name="connsiteX187" fmla="*/ 1701421 w 12192000"/>
              <a:gd name="connsiteY187" fmla="*/ 1510775 h 1783724"/>
              <a:gd name="connsiteX188" fmla="*/ 1699973 w 12192000"/>
              <a:gd name="connsiteY188" fmla="*/ 1507739 h 1783724"/>
              <a:gd name="connsiteX189" fmla="*/ 1682526 w 12192000"/>
              <a:gd name="connsiteY189" fmla="*/ 1504598 h 1783724"/>
              <a:gd name="connsiteX190" fmla="*/ 1677380 w 12192000"/>
              <a:gd name="connsiteY190" fmla="*/ 1504851 h 1783724"/>
              <a:gd name="connsiteX191" fmla="*/ 1670304 w 12192000"/>
              <a:gd name="connsiteY191" fmla="*/ 1503744 h 1783724"/>
              <a:gd name="connsiteX192" fmla="*/ 1670197 w 12192000"/>
              <a:gd name="connsiteY192" fmla="*/ 1503497 h 1783724"/>
              <a:gd name="connsiteX193" fmla="*/ 1626301 w 12192000"/>
              <a:gd name="connsiteY193" fmla="*/ 1474931 h 1783724"/>
              <a:gd name="connsiteX194" fmla="*/ 1535119 w 12192000"/>
              <a:gd name="connsiteY194" fmla="*/ 1463075 h 1783724"/>
              <a:gd name="connsiteX195" fmla="*/ 1531340 w 12192000"/>
              <a:gd name="connsiteY195" fmla="*/ 1461293 h 1783724"/>
              <a:gd name="connsiteX196" fmla="*/ 1498454 w 12192000"/>
              <a:gd name="connsiteY196" fmla="*/ 1463478 h 1783724"/>
              <a:gd name="connsiteX197" fmla="*/ 1478806 w 12192000"/>
              <a:gd name="connsiteY197" fmla="*/ 1464611 h 1783724"/>
              <a:gd name="connsiteX198" fmla="*/ 1358081 w 12192000"/>
              <a:gd name="connsiteY198" fmla="*/ 1455545 h 1783724"/>
              <a:gd name="connsiteX199" fmla="*/ 1222449 w 12192000"/>
              <a:gd name="connsiteY199" fmla="*/ 1455454 h 1783724"/>
              <a:gd name="connsiteX200" fmla="*/ 1180983 w 12192000"/>
              <a:gd name="connsiteY200" fmla="*/ 1440557 h 1783724"/>
              <a:gd name="connsiteX201" fmla="*/ 1018426 w 12192000"/>
              <a:gd name="connsiteY201" fmla="*/ 1400226 h 1783724"/>
              <a:gd name="connsiteX202" fmla="*/ 940021 w 12192000"/>
              <a:gd name="connsiteY202" fmla="*/ 1409452 h 1783724"/>
              <a:gd name="connsiteX203" fmla="*/ 940362 w 12192000"/>
              <a:gd name="connsiteY203" fmla="*/ 1408090 h 1783724"/>
              <a:gd name="connsiteX204" fmla="*/ 927147 w 12192000"/>
              <a:gd name="connsiteY204" fmla="*/ 1407436 h 1783724"/>
              <a:gd name="connsiteX205" fmla="*/ 915481 w 12192000"/>
              <a:gd name="connsiteY205" fmla="*/ 1395526 h 1783724"/>
              <a:gd name="connsiteX206" fmla="*/ 884363 w 12192000"/>
              <a:gd name="connsiteY206" fmla="*/ 1395024 h 1783724"/>
              <a:gd name="connsiteX207" fmla="*/ 883522 w 12192000"/>
              <a:gd name="connsiteY207" fmla="*/ 1400267 h 1783724"/>
              <a:gd name="connsiteX208" fmla="*/ 865903 w 12192000"/>
              <a:gd name="connsiteY208" fmla="*/ 1394324 h 1783724"/>
              <a:gd name="connsiteX209" fmla="*/ 790832 w 12192000"/>
              <a:gd name="connsiteY209" fmla="*/ 1370999 h 1783724"/>
              <a:gd name="connsiteX210" fmla="*/ 749766 w 12192000"/>
              <a:gd name="connsiteY210" fmla="*/ 1353216 h 1783724"/>
              <a:gd name="connsiteX211" fmla="*/ 705470 w 12192000"/>
              <a:gd name="connsiteY211" fmla="*/ 1354328 h 1783724"/>
              <a:gd name="connsiteX212" fmla="*/ 692371 w 12192000"/>
              <a:gd name="connsiteY212" fmla="*/ 1343942 h 1783724"/>
              <a:gd name="connsiteX213" fmla="*/ 690203 w 12192000"/>
              <a:gd name="connsiteY213" fmla="*/ 1341970 h 1783724"/>
              <a:gd name="connsiteX214" fmla="*/ 679574 w 12192000"/>
              <a:gd name="connsiteY214" fmla="*/ 1338069 h 1783724"/>
              <a:gd name="connsiteX215" fmla="*/ 679009 w 12192000"/>
              <a:gd name="connsiteY215" fmla="*/ 1331966 h 1783724"/>
              <a:gd name="connsiteX216" fmla="*/ 664756 w 12192000"/>
              <a:gd name="connsiteY216" fmla="*/ 1322509 h 1783724"/>
              <a:gd name="connsiteX217" fmla="*/ 644515 w 12192000"/>
              <a:gd name="connsiteY217" fmla="*/ 1316732 h 1783724"/>
              <a:gd name="connsiteX218" fmla="*/ 545716 w 12192000"/>
              <a:gd name="connsiteY218" fmla="*/ 1294878 h 1783724"/>
              <a:gd name="connsiteX219" fmla="*/ 488094 w 12192000"/>
              <a:gd name="connsiteY219" fmla="*/ 1278596 h 1783724"/>
              <a:gd name="connsiteX220" fmla="*/ 468538 w 12192000"/>
              <a:gd name="connsiteY220" fmla="*/ 1267376 h 1783724"/>
              <a:gd name="connsiteX221" fmla="*/ 439655 w 12192000"/>
              <a:gd name="connsiteY221" fmla="*/ 1255090 h 1783724"/>
              <a:gd name="connsiteX222" fmla="*/ 390496 w 12192000"/>
              <a:gd name="connsiteY222" fmla="*/ 1229512 h 1783724"/>
              <a:gd name="connsiteX223" fmla="*/ 362616 w 12192000"/>
              <a:gd name="connsiteY223" fmla="*/ 1221981 h 1783724"/>
              <a:gd name="connsiteX224" fmla="*/ 348184 w 12192000"/>
              <a:gd name="connsiteY224" fmla="*/ 1213437 h 1783724"/>
              <a:gd name="connsiteX225" fmla="*/ 341576 w 12192000"/>
              <a:gd name="connsiteY225" fmla="*/ 1212583 h 1783724"/>
              <a:gd name="connsiteX226" fmla="*/ 320370 w 12192000"/>
              <a:gd name="connsiteY226" fmla="*/ 1206827 h 1783724"/>
              <a:gd name="connsiteX227" fmla="*/ 308082 w 12192000"/>
              <a:gd name="connsiteY227" fmla="*/ 1204195 h 1783724"/>
              <a:gd name="connsiteX228" fmla="*/ 303141 w 12192000"/>
              <a:gd name="connsiteY228" fmla="*/ 1203396 h 1783724"/>
              <a:gd name="connsiteX229" fmla="*/ 260955 w 12192000"/>
              <a:gd name="connsiteY229" fmla="*/ 1203345 h 1783724"/>
              <a:gd name="connsiteX230" fmla="*/ 234352 w 12192000"/>
              <a:gd name="connsiteY230" fmla="*/ 1193972 h 1783724"/>
              <a:gd name="connsiteX231" fmla="*/ 210954 w 12192000"/>
              <a:gd name="connsiteY231" fmla="*/ 1192326 h 1783724"/>
              <a:gd name="connsiteX232" fmla="*/ 204851 w 12192000"/>
              <a:gd name="connsiteY232" fmla="*/ 1190210 h 1783724"/>
              <a:gd name="connsiteX233" fmla="*/ 145778 w 12192000"/>
              <a:gd name="connsiteY233" fmla="*/ 1190651 h 1783724"/>
              <a:gd name="connsiteX234" fmla="*/ 105518 w 12192000"/>
              <a:gd name="connsiteY234" fmla="*/ 1184937 h 1783724"/>
              <a:gd name="connsiteX235" fmla="*/ 17623 w 12192000"/>
              <a:gd name="connsiteY235" fmla="*/ 1185238 h 1783724"/>
              <a:gd name="connsiteX236" fmla="*/ 0 w 12192000"/>
              <a:gd name="connsiteY236" fmla="*/ 1184768 h 1783724"/>
              <a:gd name="connsiteX237" fmla="*/ 0 w 12192000"/>
              <a:gd name="connsiteY237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14053 w 12192000"/>
              <a:gd name="connsiteY134" fmla="*/ 1695822 h 1783724"/>
              <a:gd name="connsiteX135" fmla="*/ 4691073 w 12192000"/>
              <a:gd name="connsiteY135" fmla="*/ 1693377 h 1783724"/>
              <a:gd name="connsiteX136" fmla="*/ 4495727 w 12192000"/>
              <a:gd name="connsiteY136" fmla="*/ 1656633 h 1783724"/>
              <a:gd name="connsiteX137" fmla="*/ 4428317 w 12192000"/>
              <a:gd name="connsiteY137" fmla="*/ 1646311 h 1783724"/>
              <a:gd name="connsiteX138" fmla="*/ 4424455 w 12192000"/>
              <a:gd name="connsiteY138" fmla="*/ 1646545 h 1783724"/>
              <a:gd name="connsiteX139" fmla="*/ 4418141 w 12192000"/>
              <a:gd name="connsiteY139" fmla="*/ 1643457 h 1783724"/>
              <a:gd name="connsiteX140" fmla="*/ 4389054 w 12192000"/>
              <a:gd name="connsiteY140" fmla="*/ 1635100 h 1783724"/>
              <a:gd name="connsiteX141" fmla="*/ 4243963 w 12192000"/>
              <a:gd name="connsiteY141" fmla="*/ 1600547 h 1783724"/>
              <a:gd name="connsiteX142" fmla="*/ 4230390 w 12192000"/>
              <a:gd name="connsiteY142" fmla="*/ 1596782 h 1783724"/>
              <a:gd name="connsiteX143" fmla="*/ 4151096 w 12192000"/>
              <a:gd name="connsiteY143" fmla="*/ 1589415 h 1783724"/>
              <a:gd name="connsiteX144" fmla="*/ 4091729 w 12192000"/>
              <a:gd name="connsiteY144" fmla="*/ 1565484 h 1783724"/>
              <a:gd name="connsiteX145" fmla="*/ 3994992 w 12192000"/>
              <a:gd name="connsiteY145" fmla="*/ 1554250 h 1783724"/>
              <a:gd name="connsiteX146" fmla="*/ 3898778 w 12192000"/>
              <a:gd name="connsiteY146" fmla="*/ 1546088 h 1783724"/>
              <a:gd name="connsiteX147" fmla="*/ 3863728 w 12192000"/>
              <a:gd name="connsiteY147" fmla="*/ 1544567 h 1783724"/>
              <a:gd name="connsiteX148" fmla="*/ 3729252 w 12192000"/>
              <a:gd name="connsiteY148" fmla="*/ 1544592 h 1783724"/>
              <a:gd name="connsiteX149" fmla="*/ 3716543 w 12192000"/>
              <a:gd name="connsiteY149" fmla="*/ 1541771 h 1783724"/>
              <a:gd name="connsiteX150" fmla="*/ 3715389 w 12192000"/>
              <a:gd name="connsiteY150" fmla="*/ 1538406 h 1783724"/>
              <a:gd name="connsiteX151" fmla="*/ 3682391 w 12192000"/>
              <a:gd name="connsiteY151" fmla="*/ 1529372 h 1783724"/>
              <a:gd name="connsiteX152" fmla="*/ 3669607 w 12192000"/>
              <a:gd name="connsiteY152" fmla="*/ 1534463 h 1783724"/>
              <a:gd name="connsiteX153" fmla="*/ 3669577 w 12192000"/>
              <a:gd name="connsiteY153" fmla="*/ 1534458 h 1783724"/>
              <a:gd name="connsiteX154" fmla="*/ 3660365 w 12192000"/>
              <a:gd name="connsiteY154" fmla="*/ 1531370 h 1783724"/>
              <a:gd name="connsiteX155" fmla="*/ 3637171 w 12192000"/>
              <a:gd name="connsiteY155" fmla="*/ 1523813 h 1783724"/>
              <a:gd name="connsiteX156" fmla="*/ 3636519 w 12192000"/>
              <a:gd name="connsiteY156" fmla="*/ 1523773 h 1783724"/>
              <a:gd name="connsiteX157" fmla="*/ 3589716 w 12192000"/>
              <a:gd name="connsiteY157" fmla="*/ 1506360 h 1783724"/>
              <a:gd name="connsiteX158" fmla="*/ 3583541 w 12192000"/>
              <a:gd name="connsiteY158" fmla="*/ 1507469 h 1783724"/>
              <a:gd name="connsiteX159" fmla="*/ 3574426 w 12192000"/>
              <a:gd name="connsiteY159" fmla="*/ 1507574 h 1783724"/>
              <a:gd name="connsiteX160" fmla="*/ 3574190 w 12192000"/>
              <a:gd name="connsiteY160" fmla="*/ 1507350 h 1783724"/>
              <a:gd name="connsiteX161" fmla="*/ 3565671 w 12192000"/>
              <a:gd name="connsiteY161" fmla="*/ 1507894 h 1783724"/>
              <a:gd name="connsiteX162" fmla="*/ 3515816 w 12192000"/>
              <a:gd name="connsiteY162" fmla="*/ 1499688 h 1783724"/>
              <a:gd name="connsiteX163" fmla="*/ 3452912 w 12192000"/>
              <a:gd name="connsiteY163" fmla="*/ 1496444 h 1783724"/>
              <a:gd name="connsiteX164" fmla="*/ 3380405 w 12192000"/>
              <a:gd name="connsiteY164" fmla="*/ 1486216 h 1783724"/>
              <a:gd name="connsiteX165" fmla="*/ 3343625 w 12192000"/>
              <a:gd name="connsiteY165" fmla="*/ 1500147 h 1783724"/>
              <a:gd name="connsiteX166" fmla="*/ 3323774 w 12192000"/>
              <a:gd name="connsiteY166" fmla="*/ 1501476 h 1783724"/>
              <a:gd name="connsiteX167" fmla="*/ 3321444 w 12192000"/>
              <a:gd name="connsiteY167" fmla="*/ 1500659 h 1783724"/>
              <a:gd name="connsiteX168" fmla="*/ 3242143 w 12192000"/>
              <a:gd name="connsiteY168" fmla="*/ 1505268 h 1783724"/>
              <a:gd name="connsiteX169" fmla="*/ 3122401 w 12192000"/>
              <a:gd name="connsiteY169" fmla="*/ 1511314 h 1783724"/>
              <a:gd name="connsiteX170" fmla="*/ 3010177 w 12192000"/>
              <a:gd name="connsiteY170" fmla="*/ 1513132 h 1783724"/>
              <a:gd name="connsiteX171" fmla="*/ 2782615 w 12192000"/>
              <a:gd name="connsiteY171" fmla="*/ 1509375 h 1783724"/>
              <a:gd name="connsiteX172" fmla="*/ 2668665 w 12192000"/>
              <a:gd name="connsiteY172" fmla="*/ 1517660 h 1783724"/>
              <a:gd name="connsiteX173" fmla="*/ 2548073 w 12192000"/>
              <a:gd name="connsiteY173" fmla="*/ 1516667 h 1783724"/>
              <a:gd name="connsiteX174" fmla="*/ 2423377 w 12192000"/>
              <a:gd name="connsiteY174" fmla="*/ 1527776 h 1783724"/>
              <a:gd name="connsiteX175" fmla="*/ 2295298 w 12192000"/>
              <a:gd name="connsiteY175" fmla="*/ 1534368 h 1783724"/>
              <a:gd name="connsiteX176" fmla="*/ 2188781 w 12192000"/>
              <a:gd name="connsiteY176" fmla="*/ 1529677 h 1783724"/>
              <a:gd name="connsiteX177" fmla="*/ 2074855 w 12192000"/>
              <a:gd name="connsiteY177" fmla="*/ 1515446 h 1783724"/>
              <a:gd name="connsiteX178" fmla="*/ 2012587 w 12192000"/>
              <a:gd name="connsiteY178" fmla="*/ 1522487 h 1783724"/>
              <a:gd name="connsiteX179" fmla="*/ 1932075 w 12192000"/>
              <a:gd name="connsiteY179" fmla="*/ 1517914 h 1783724"/>
              <a:gd name="connsiteX180" fmla="*/ 1908490 w 12192000"/>
              <a:gd name="connsiteY180" fmla="*/ 1526423 h 1783724"/>
              <a:gd name="connsiteX181" fmla="*/ 1908410 w 12192000"/>
              <a:gd name="connsiteY181" fmla="*/ 1526410 h 1783724"/>
              <a:gd name="connsiteX182" fmla="*/ 1901918 w 12192000"/>
              <a:gd name="connsiteY182" fmla="*/ 1522410 h 1783724"/>
              <a:gd name="connsiteX183" fmla="*/ 1876753 w 12192000"/>
              <a:gd name="connsiteY183" fmla="*/ 1517619 h 1783724"/>
              <a:gd name="connsiteX184" fmla="*/ 1858194 w 12192000"/>
              <a:gd name="connsiteY184" fmla="*/ 1522343 h 1783724"/>
              <a:gd name="connsiteX185" fmla="*/ 1702657 w 12192000"/>
              <a:gd name="connsiteY185" fmla="*/ 1510562 h 1783724"/>
              <a:gd name="connsiteX186" fmla="*/ 1701421 w 12192000"/>
              <a:gd name="connsiteY186" fmla="*/ 1510775 h 1783724"/>
              <a:gd name="connsiteX187" fmla="*/ 1699973 w 12192000"/>
              <a:gd name="connsiteY187" fmla="*/ 1507739 h 1783724"/>
              <a:gd name="connsiteX188" fmla="*/ 1682526 w 12192000"/>
              <a:gd name="connsiteY188" fmla="*/ 1504598 h 1783724"/>
              <a:gd name="connsiteX189" fmla="*/ 1677380 w 12192000"/>
              <a:gd name="connsiteY189" fmla="*/ 1504851 h 1783724"/>
              <a:gd name="connsiteX190" fmla="*/ 1670304 w 12192000"/>
              <a:gd name="connsiteY190" fmla="*/ 1503744 h 1783724"/>
              <a:gd name="connsiteX191" fmla="*/ 1670197 w 12192000"/>
              <a:gd name="connsiteY191" fmla="*/ 1503497 h 1783724"/>
              <a:gd name="connsiteX192" fmla="*/ 1626301 w 12192000"/>
              <a:gd name="connsiteY192" fmla="*/ 1474931 h 1783724"/>
              <a:gd name="connsiteX193" fmla="*/ 1535119 w 12192000"/>
              <a:gd name="connsiteY193" fmla="*/ 1463075 h 1783724"/>
              <a:gd name="connsiteX194" fmla="*/ 1531340 w 12192000"/>
              <a:gd name="connsiteY194" fmla="*/ 1461293 h 1783724"/>
              <a:gd name="connsiteX195" fmla="*/ 1498454 w 12192000"/>
              <a:gd name="connsiteY195" fmla="*/ 1463478 h 1783724"/>
              <a:gd name="connsiteX196" fmla="*/ 1478806 w 12192000"/>
              <a:gd name="connsiteY196" fmla="*/ 1464611 h 1783724"/>
              <a:gd name="connsiteX197" fmla="*/ 1358081 w 12192000"/>
              <a:gd name="connsiteY197" fmla="*/ 1455545 h 1783724"/>
              <a:gd name="connsiteX198" fmla="*/ 1222449 w 12192000"/>
              <a:gd name="connsiteY198" fmla="*/ 1455454 h 1783724"/>
              <a:gd name="connsiteX199" fmla="*/ 1180983 w 12192000"/>
              <a:gd name="connsiteY199" fmla="*/ 1440557 h 1783724"/>
              <a:gd name="connsiteX200" fmla="*/ 1018426 w 12192000"/>
              <a:gd name="connsiteY200" fmla="*/ 1400226 h 1783724"/>
              <a:gd name="connsiteX201" fmla="*/ 940021 w 12192000"/>
              <a:gd name="connsiteY201" fmla="*/ 1409452 h 1783724"/>
              <a:gd name="connsiteX202" fmla="*/ 940362 w 12192000"/>
              <a:gd name="connsiteY202" fmla="*/ 1408090 h 1783724"/>
              <a:gd name="connsiteX203" fmla="*/ 927147 w 12192000"/>
              <a:gd name="connsiteY203" fmla="*/ 1407436 h 1783724"/>
              <a:gd name="connsiteX204" fmla="*/ 915481 w 12192000"/>
              <a:gd name="connsiteY204" fmla="*/ 1395526 h 1783724"/>
              <a:gd name="connsiteX205" fmla="*/ 884363 w 12192000"/>
              <a:gd name="connsiteY205" fmla="*/ 1395024 h 1783724"/>
              <a:gd name="connsiteX206" fmla="*/ 883522 w 12192000"/>
              <a:gd name="connsiteY206" fmla="*/ 1400267 h 1783724"/>
              <a:gd name="connsiteX207" fmla="*/ 865903 w 12192000"/>
              <a:gd name="connsiteY207" fmla="*/ 1394324 h 1783724"/>
              <a:gd name="connsiteX208" fmla="*/ 790832 w 12192000"/>
              <a:gd name="connsiteY208" fmla="*/ 1370999 h 1783724"/>
              <a:gd name="connsiteX209" fmla="*/ 749766 w 12192000"/>
              <a:gd name="connsiteY209" fmla="*/ 1353216 h 1783724"/>
              <a:gd name="connsiteX210" fmla="*/ 705470 w 12192000"/>
              <a:gd name="connsiteY210" fmla="*/ 1354328 h 1783724"/>
              <a:gd name="connsiteX211" fmla="*/ 692371 w 12192000"/>
              <a:gd name="connsiteY211" fmla="*/ 1343942 h 1783724"/>
              <a:gd name="connsiteX212" fmla="*/ 690203 w 12192000"/>
              <a:gd name="connsiteY212" fmla="*/ 1341970 h 1783724"/>
              <a:gd name="connsiteX213" fmla="*/ 679574 w 12192000"/>
              <a:gd name="connsiteY213" fmla="*/ 1338069 h 1783724"/>
              <a:gd name="connsiteX214" fmla="*/ 679009 w 12192000"/>
              <a:gd name="connsiteY214" fmla="*/ 1331966 h 1783724"/>
              <a:gd name="connsiteX215" fmla="*/ 664756 w 12192000"/>
              <a:gd name="connsiteY215" fmla="*/ 1322509 h 1783724"/>
              <a:gd name="connsiteX216" fmla="*/ 644515 w 12192000"/>
              <a:gd name="connsiteY216" fmla="*/ 1316732 h 1783724"/>
              <a:gd name="connsiteX217" fmla="*/ 545716 w 12192000"/>
              <a:gd name="connsiteY217" fmla="*/ 1294878 h 1783724"/>
              <a:gd name="connsiteX218" fmla="*/ 488094 w 12192000"/>
              <a:gd name="connsiteY218" fmla="*/ 1278596 h 1783724"/>
              <a:gd name="connsiteX219" fmla="*/ 468538 w 12192000"/>
              <a:gd name="connsiteY219" fmla="*/ 1267376 h 1783724"/>
              <a:gd name="connsiteX220" fmla="*/ 439655 w 12192000"/>
              <a:gd name="connsiteY220" fmla="*/ 1255090 h 1783724"/>
              <a:gd name="connsiteX221" fmla="*/ 390496 w 12192000"/>
              <a:gd name="connsiteY221" fmla="*/ 1229512 h 1783724"/>
              <a:gd name="connsiteX222" fmla="*/ 362616 w 12192000"/>
              <a:gd name="connsiteY222" fmla="*/ 1221981 h 1783724"/>
              <a:gd name="connsiteX223" fmla="*/ 348184 w 12192000"/>
              <a:gd name="connsiteY223" fmla="*/ 1213437 h 1783724"/>
              <a:gd name="connsiteX224" fmla="*/ 341576 w 12192000"/>
              <a:gd name="connsiteY224" fmla="*/ 1212583 h 1783724"/>
              <a:gd name="connsiteX225" fmla="*/ 320370 w 12192000"/>
              <a:gd name="connsiteY225" fmla="*/ 1206827 h 1783724"/>
              <a:gd name="connsiteX226" fmla="*/ 308082 w 12192000"/>
              <a:gd name="connsiteY226" fmla="*/ 1204195 h 1783724"/>
              <a:gd name="connsiteX227" fmla="*/ 303141 w 12192000"/>
              <a:gd name="connsiteY227" fmla="*/ 1203396 h 1783724"/>
              <a:gd name="connsiteX228" fmla="*/ 260955 w 12192000"/>
              <a:gd name="connsiteY228" fmla="*/ 1203345 h 1783724"/>
              <a:gd name="connsiteX229" fmla="*/ 234352 w 12192000"/>
              <a:gd name="connsiteY229" fmla="*/ 1193972 h 1783724"/>
              <a:gd name="connsiteX230" fmla="*/ 210954 w 12192000"/>
              <a:gd name="connsiteY230" fmla="*/ 1192326 h 1783724"/>
              <a:gd name="connsiteX231" fmla="*/ 204851 w 12192000"/>
              <a:gd name="connsiteY231" fmla="*/ 1190210 h 1783724"/>
              <a:gd name="connsiteX232" fmla="*/ 145778 w 12192000"/>
              <a:gd name="connsiteY232" fmla="*/ 1190651 h 1783724"/>
              <a:gd name="connsiteX233" fmla="*/ 105518 w 12192000"/>
              <a:gd name="connsiteY233" fmla="*/ 1184937 h 1783724"/>
              <a:gd name="connsiteX234" fmla="*/ 17623 w 12192000"/>
              <a:gd name="connsiteY234" fmla="*/ 1185238 h 1783724"/>
              <a:gd name="connsiteX235" fmla="*/ 0 w 12192000"/>
              <a:gd name="connsiteY235" fmla="*/ 1184768 h 1783724"/>
              <a:gd name="connsiteX236" fmla="*/ 0 w 12192000"/>
              <a:gd name="connsiteY236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14053 w 12192000"/>
              <a:gd name="connsiteY133" fmla="*/ 1695822 h 1783724"/>
              <a:gd name="connsiteX134" fmla="*/ 4691073 w 12192000"/>
              <a:gd name="connsiteY134" fmla="*/ 1693377 h 1783724"/>
              <a:gd name="connsiteX135" fmla="*/ 4495727 w 12192000"/>
              <a:gd name="connsiteY135" fmla="*/ 1656633 h 1783724"/>
              <a:gd name="connsiteX136" fmla="*/ 4428317 w 12192000"/>
              <a:gd name="connsiteY136" fmla="*/ 1646311 h 1783724"/>
              <a:gd name="connsiteX137" fmla="*/ 4424455 w 12192000"/>
              <a:gd name="connsiteY137" fmla="*/ 1646545 h 1783724"/>
              <a:gd name="connsiteX138" fmla="*/ 4418141 w 12192000"/>
              <a:gd name="connsiteY138" fmla="*/ 1643457 h 1783724"/>
              <a:gd name="connsiteX139" fmla="*/ 4389054 w 12192000"/>
              <a:gd name="connsiteY139" fmla="*/ 1635100 h 1783724"/>
              <a:gd name="connsiteX140" fmla="*/ 4243963 w 12192000"/>
              <a:gd name="connsiteY140" fmla="*/ 1600547 h 1783724"/>
              <a:gd name="connsiteX141" fmla="*/ 4230390 w 12192000"/>
              <a:gd name="connsiteY141" fmla="*/ 1596782 h 1783724"/>
              <a:gd name="connsiteX142" fmla="*/ 4151096 w 12192000"/>
              <a:gd name="connsiteY142" fmla="*/ 1589415 h 1783724"/>
              <a:gd name="connsiteX143" fmla="*/ 4091729 w 12192000"/>
              <a:gd name="connsiteY143" fmla="*/ 1565484 h 1783724"/>
              <a:gd name="connsiteX144" fmla="*/ 3994992 w 12192000"/>
              <a:gd name="connsiteY144" fmla="*/ 1554250 h 1783724"/>
              <a:gd name="connsiteX145" fmla="*/ 3898778 w 12192000"/>
              <a:gd name="connsiteY145" fmla="*/ 1546088 h 1783724"/>
              <a:gd name="connsiteX146" fmla="*/ 3863728 w 12192000"/>
              <a:gd name="connsiteY146" fmla="*/ 1544567 h 1783724"/>
              <a:gd name="connsiteX147" fmla="*/ 3729252 w 12192000"/>
              <a:gd name="connsiteY147" fmla="*/ 1544592 h 1783724"/>
              <a:gd name="connsiteX148" fmla="*/ 3716543 w 12192000"/>
              <a:gd name="connsiteY148" fmla="*/ 1541771 h 1783724"/>
              <a:gd name="connsiteX149" fmla="*/ 3715389 w 12192000"/>
              <a:gd name="connsiteY149" fmla="*/ 1538406 h 1783724"/>
              <a:gd name="connsiteX150" fmla="*/ 3682391 w 12192000"/>
              <a:gd name="connsiteY150" fmla="*/ 1529372 h 1783724"/>
              <a:gd name="connsiteX151" fmla="*/ 3669607 w 12192000"/>
              <a:gd name="connsiteY151" fmla="*/ 1534463 h 1783724"/>
              <a:gd name="connsiteX152" fmla="*/ 3669577 w 12192000"/>
              <a:gd name="connsiteY152" fmla="*/ 1534458 h 1783724"/>
              <a:gd name="connsiteX153" fmla="*/ 3660365 w 12192000"/>
              <a:gd name="connsiteY153" fmla="*/ 1531370 h 1783724"/>
              <a:gd name="connsiteX154" fmla="*/ 3637171 w 12192000"/>
              <a:gd name="connsiteY154" fmla="*/ 1523813 h 1783724"/>
              <a:gd name="connsiteX155" fmla="*/ 3636519 w 12192000"/>
              <a:gd name="connsiteY155" fmla="*/ 1523773 h 1783724"/>
              <a:gd name="connsiteX156" fmla="*/ 3589716 w 12192000"/>
              <a:gd name="connsiteY156" fmla="*/ 1506360 h 1783724"/>
              <a:gd name="connsiteX157" fmla="*/ 3583541 w 12192000"/>
              <a:gd name="connsiteY157" fmla="*/ 1507469 h 1783724"/>
              <a:gd name="connsiteX158" fmla="*/ 3574426 w 12192000"/>
              <a:gd name="connsiteY158" fmla="*/ 1507574 h 1783724"/>
              <a:gd name="connsiteX159" fmla="*/ 3574190 w 12192000"/>
              <a:gd name="connsiteY159" fmla="*/ 1507350 h 1783724"/>
              <a:gd name="connsiteX160" fmla="*/ 3565671 w 12192000"/>
              <a:gd name="connsiteY160" fmla="*/ 1507894 h 1783724"/>
              <a:gd name="connsiteX161" fmla="*/ 3515816 w 12192000"/>
              <a:gd name="connsiteY161" fmla="*/ 1499688 h 1783724"/>
              <a:gd name="connsiteX162" fmla="*/ 3452912 w 12192000"/>
              <a:gd name="connsiteY162" fmla="*/ 1496444 h 1783724"/>
              <a:gd name="connsiteX163" fmla="*/ 3380405 w 12192000"/>
              <a:gd name="connsiteY163" fmla="*/ 1486216 h 1783724"/>
              <a:gd name="connsiteX164" fmla="*/ 3343625 w 12192000"/>
              <a:gd name="connsiteY164" fmla="*/ 1500147 h 1783724"/>
              <a:gd name="connsiteX165" fmla="*/ 3323774 w 12192000"/>
              <a:gd name="connsiteY165" fmla="*/ 1501476 h 1783724"/>
              <a:gd name="connsiteX166" fmla="*/ 3321444 w 12192000"/>
              <a:gd name="connsiteY166" fmla="*/ 1500659 h 1783724"/>
              <a:gd name="connsiteX167" fmla="*/ 3242143 w 12192000"/>
              <a:gd name="connsiteY167" fmla="*/ 1505268 h 1783724"/>
              <a:gd name="connsiteX168" fmla="*/ 3122401 w 12192000"/>
              <a:gd name="connsiteY168" fmla="*/ 1511314 h 1783724"/>
              <a:gd name="connsiteX169" fmla="*/ 3010177 w 12192000"/>
              <a:gd name="connsiteY169" fmla="*/ 1513132 h 1783724"/>
              <a:gd name="connsiteX170" fmla="*/ 2782615 w 12192000"/>
              <a:gd name="connsiteY170" fmla="*/ 1509375 h 1783724"/>
              <a:gd name="connsiteX171" fmla="*/ 2668665 w 12192000"/>
              <a:gd name="connsiteY171" fmla="*/ 1517660 h 1783724"/>
              <a:gd name="connsiteX172" fmla="*/ 2548073 w 12192000"/>
              <a:gd name="connsiteY172" fmla="*/ 1516667 h 1783724"/>
              <a:gd name="connsiteX173" fmla="*/ 2423377 w 12192000"/>
              <a:gd name="connsiteY173" fmla="*/ 1527776 h 1783724"/>
              <a:gd name="connsiteX174" fmla="*/ 2295298 w 12192000"/>
              <a:gd name="connsiteY174" fmla="*/ 1534368 h 1783724"/>
              <a:gd name="connsiteX175" fmla="*/ 2188781 w 12192000"/>
              <a:gd name="connsiteY175" fmla="*/ 1529677 h 1783724"/>
              <a:gd name="connsiteX176" fmla="*/ 2074855 w 12192000"/>
              <a:gd name="connsiteY176" fmla="*/ 1515446 h 1783724"/>
              <a:gd name="connsiteX177" fmla="*/ 2012587 w 12192000"/>
              <a:gd name="connsiteY177" fmla="*/ 1522487 h 1783724"/>
              <a:gd name="connsiteX178" fmla="*/ 1932075 w 12192000"/>
              <a:gd name="connsiteY178" fmla="*/ 1517914 h 1783724"/>
              <a:gd name="connsiteX179" fmla="*/ 1908490 w 12192000"/>
              <a:gd name="connsiteY179" fmla="*/ 1526423 h 1783724"/>
              <a:gd name="connsiteX180" fmla="*/ 1908410 w 12192000"/>
              <a:gd name="connsiteY180" fmla="*/ 1526410 h 1783724"/>
              <a:gd name="connsiteX181" fmla="*/ 1901918 w 12192000"/>
              <a:gd name="connsiteY181" fmla="*/ 1522410 h 1783724"/>
              <a:gd name="connsiteX182" fmla="*/ 1876753 w 12192000"/>
              <a:gd name="connsiteY182" fmla="*/ 1517619 h 1783724"/>
              <a:gd name="connsiteX183" fmla="*/ 1858194 w 12192000"/>
              <a:gd name="connsiteY183" fmla="*/ 1522343 h 1783724"/>
              <a:gd name="connsiteX184" fmla="*/ 1702657 w 12192000"/>
              <a:gd name="connsiteY184" fmla="*/ 1510562 h 1783724"/>
              <a:gd name="connsiteX185" fmla="*/ 1701421 w 12192000"/>
              <a:gd name="connsiteY185" fmla="*/ 1510775 h 1783724"/>
              <a:gd name="connsiteX186" fmla="*/ 1699973 w 12192000"/>
              <a:gd name="connsiteY186" fmla="*/ 1507739 h 1783724"/>
              <a:gd name="connsiteX187" fmla="*/ 1682526 w 12192000"/>
              <a:gd name="connsiteY187" fmla="*/ 1504598 h 1783724"/>
              <a:gd name="connsiteX188" fmla="*/ 1677380 w 12192000"/>
              <a:gd name="connsiteY188" fmla="*/ 1504851 h 1783724"/>
              <a:gd name="connsiteX189" fmla="*/ 1670304 w 12192000"/>
              <a:gd name="connsiteY189" fmla="*/ 1503744 h 1783724"/>
              <a:gd name="connsiteX190" fmla="*/ 1670197 w 12192000"/>
              <a:gd name="connsiteY190" fmla="*/ 1503497 h 1783724"/>
              <a:gd name="connsiteX191" fmla="*/ 1626301 w 12192000"/>
              <a:gd name="connsiteY191" fmla="*/ 1474931 h 1783724"/>
              <a:gd name="connsiteX192" fmla="*/ 1535119 w 12192000"/>
              <a:gd name="connsiteY192" fmla="*/ 1463075 h 1783724"/>
              <a:gd name="connsiteX193" fmla="*/ 1531340 w 12192000"/>
              <a:gd name="connsiteY193" fmla="*/ 1461293 h 1783724"/>
              <a:gd name="connsiteX194" fmla="*/ 1498454 w 12192000"/>
              <a:gd name="connsiteY194" fmla="*/ 1463478 h 1783724"/>
              <a:gd name="connsiteX195" fmla="*/ 1478806 w 12192000"/>
              <a:gd name="connsiteY195" fmla="*/ 1464611 h 1783724"/>
              <a:gd name="connsiteX196" fmla="*/ 1358081 w 12192000"/>
              <a:gd name="connsiteY196" fmla="*/ 1455545 h 1783724"/>
              <a:gd name="connsiteX197" fmla="*/ 1222449 w 12192000"/>
              <a:gd name="connsiteY197" fmla="*/ 1455454 h 1783724"/>
              <a:gd name="connsiteX198" fmla="*/ 1180983 w 12192000"/>
              <a:gd name="connsiteY198" fmla="*/ 1440557 h 1783724"/>
              <a:gd name="connsiteX199" fmla="*/ 1018426 w 12192000"/>
              <a:gd name="connsiteY199" fmla="*/ 1400226 h 1783724"/>
              <a:gd name="connsiteX200" fmla="*/ 940021 w 12192000"/>
              <a:gd name="connsiteY200" fmla="*/ 1409452 h 1783724"/>
              <a:gd name="connsiteX201" fmla="*/ 940362 w 12192000"/>
              <a:gd name="connsiteY201" fmla="*/ 1408090 h 1783724"/>
              <a:gd name="connsiteX202" fmla="*/ 927147 w 12192000"/>
              <a:gd name="connsiteY202" fmla="*/ 1407436 h 1783724"/>
              <a:gd name="connsiteX203" fmla="*/ 915481 w 12192000"/>
              <a:gd name="connsiteY203" fmla="*/ 1395526 h 1783724"/>
              <a:gd name="connsiteX204" fmla="*/ 884363 w 12192000"/>
              <a:gd name="connsiteY204" fmla="*/ 1395024 h 1783724"/>
              <a:gd name="connsiteX205" fmla="*/ 883522 w 12192000"/>
              <a:gd name="connsiteY205" fmla="*/ 1400267 h 1783724"/>
              <a:gd name="connsiteX206" fmla="*/ 865903 w 12192000"/>
              <a:gd name="connsiteY206" fmla="*/ 1394324 h 1783724"/>
              <a:gd name="connsiteX207" fmla="*/ 790832 w 12192000"/>
              <a:gd name="connsiteY207" fmla="*/ 1370999 h 1783724"/>
              <a:gd name="connsiteX208" fmla="*/ 749766 w 12192000"/>
              <a:gd name="connsiteY208" fmla="*/ 1353216 h 1783724"/>
              <a:gd name="connsiteX209" fmla="*/ 705470 w 12192000"/>
              <a:gd name="connsiteY209" fmla="*/ 1354328 h 1783724"/>
              <a:gd name="connsiteX210" fmla="*/ 692371 w 12192000"/>
              <a:gd name="connsiteY210" fmla="*/ 1343942 h 1783724"/>
              <a:gd name="connsiteX211" fmla="*/ 690203 w 12192000"/>
              <a:gd name="connsiteY211" fmla="*/ 1341970 h 1783724"/>
              <a:gd name="connsiteX212" fmla="*/ 679574 w 12192000"/>
              <a:gd name="connsiteY212" fmla="*/ 1338069 h 1783724"/>
              <a:gd name="connsiteX213" fmla="*/ 679009 w 12192000"/>
              <a:gd name="connsiteY213" fmla="*/ 1331966 h 1783724"/>
              <a:gd name="connsiteX214" fmla="*/ 664756 w 12192000"/>
              <a:gd name="connsiteY214" fmla="*/ 1322509 h 1783724"/>
              <a:gd name="connsiteX215" fmla="*/ 644515 w 12192000"/>
              <a:gd name="connsiteY215" fmla="*/ 1316732 h 1783724"/>
              <a:gd name="connsiteX216" fmla="*/ 545716 w 12192000"/>
              <a:gd name="connsiteY216" fmla="*/ 1294878 h 1783724"/>
              <a:gd name="connsiteX217" fmla="*/ 488094 w 12192000"/>
              <a:gd name="connsiteY217" fmla="*/ 1278596 h 1783724"/>
              <a:gd name="connsiteX218" fmla="*/ 468538 w 12192000"/>
              <a:gd name="connsiteY218" fmla="*/ 1267376 h 1783724"/>
              <a:gd name="connsiteX219" fmla="*/ 439655 w 12192000"/>
              <a:gd name="connsiteY219" fmla="*/ 1255090 h 1783724"/>
              <a:gd name="connsiteX220" fmla="*/ 390496 w 12192000"/>
              <a:gd name="connsiteY220" fmla="*/ 1229512 h 1783724"/>
              <a:gd name="connsiteX221" fmla="*/ 362616 w 12192000"/>
              <a:gd name="connsiteY221" fmla="*/ 1221981 h 1783724"/>
              <a:gd name="connsiteX222" fmla="*/ 348184 w 12192000"/>
              <a:gd name="connsiteY222" fmla="*/ 1213437 h 1783724"/>
              <a:gd name="connsiteX223" fmla="*/ 341576 w 12192000"/>
              <a:gd name="connsiteY223" fmla="*/ 1212583 h 1783724"/>
              <a:gd name="connsiteX224" fmla="*/ 320370 w 12192000"/>
              <a:gd name="connsiteY224" fmla="*/ 1206827 h 1783724"/>
              <a:gd name="connsiteX225" fmla="*/ 308082 w 12192000"/>
              <a:gd name="connsiteY225" fmla="*/ 1204195 h 1783724"/>
              <a:gd name="connsiteX226" fmla="*/ 303141 w 12192000"/>
              <a:gd name="connsiteY226" fmla="*/ 1203396 h 1783724"/>
              <a:gd name="connsiteX227" fmla="*/ 260955 w 12192000"/>
              <a:gd name="connsiteY227" fmla="*/ 1203345 h 1783724"/>
              <a:gd name="connsiteX228" fmla="*/ 234352 w 12192000"/>
              <a:gd name="connsiteY228" fmla="*/ 1193972 h 1783724"/>
              <a:gd name="connsiteX229" fmla="*/ 210954 w 12192000"/>
              <a:gd name="connsiteY229" fmla="*/ 1192326 h 1783724"/>
              <a:gd name="connsiteX230" fmla="*/ 204851 w 12192000"/>
              <a:gd name="connsiteY230" fmla="*/ 1190210 h 1783724"/>
              <a:gd name="connsiteX231" fmla="*/ 145778 w 12192000"/>
              <a:gd name="connsiteY231" fmla="*/ 1190651 h 1783724"/>
              <a:gd name="connsiteX232" fmla="*/ 105518 w 12192000"/>
              <a:gd name="connsiteY232" fmla="*/ 1184937 h 1783724"/>
              <a:gd name="connsiteX233" fmla="*/ 17623 w 12192000"/>
              <a:gd name="connsiteY233" fmla="*/ 1185238 h 1783724"/>
              <a:gd name="connsiteX234" fmla="*/ 0 w 12192000"/>
              <a:gd name="connsiteY234" fmla="*/ 1184768 h 1783724"/>
              <a:gd name="connsiteX235" fmla="*/ 0 w 12192000"/>
              <a:gd name="connsiteY235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7002038 w 12192000"/>
              <a:gd name="connsiteY104" fmla="*/ 1684528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26210 w 12192000"/>
              <a:gd name="connsiteY99" fmla="*/ 1684783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7002038 w 12192000"/>
              <a:gd name="connsiteY104" fmla="*/ 1684528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26210 w 12192000"/>
              <a:gd name="connsiteY99" fmla="*/ 1684783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7002038 w 12192000"/>
              <a:gd name="connsiteY104" fmla="*/ 1684528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8340 w 12192000"/>
              <a:gd name="connsiteY118" fmla="*/ 1777373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91309"/>
              <a:gd name="connsiteX1" fmla="*/ 12192000 w 12192000"/>
              <a:gd name="connsiteY1" fmla="*/ 0 h 1791309"/>
              <a:gd name="connsiteX2" fmla="*/ 12192000 w 12192000"/>
              <a:gd name="connsiteY2" fmla="*/ 1129867 h 1791309"/>
              <a:gd name="connsiteX3" fmla="*/ 12174158 w 12192000"/>
              <a:gd name="connsiteY3" fmla="*/ 1133797 h 1791309"/>
              <a:gd name="connsiteX4" fmla="*/ 12111983 w 12192000"/>
              <a:gd name="connsiteY4" fmla="*/ 1161939 h 1791309"/>
              <a:gd name="connsiteX5" fmla="*/ 11967186 w 12192000"/>
              <a:gd name="connsiteY5" fmla="*/ 1201206 h 1791309"/>
              <a:gd name="connsiteX6" fmla="*/ 11953646 w 12192000"/>
              <a:gd name="connsiteY6" fmla="*/ 1205499 h 1791309"/>
              <a:gd name="connsiteX7" fmla="*/ 11874413 w 12192000"/>
              <a:gd name="connsiteY7" fmla="*/ 1213569 h 1791309"/>
              <a:gd name="connsiteX8" fmla="*/ 11815251 w 12192000"/>
              <a:gd name="connsiteY8" fmla="*/ 1241020 h 1791309"/>
              <a:gd name="connsiteX9" fmla="*/ 11718610 w 12192000"/>
              <a:gd name="connsiteY9" fmla="*/ 1253479 h 1791309"/>
              <a:gd name="connsiteX10" fmla="*/ 11622463 w 12192000"/>
              <a:gd name="connsiteY10" fmla="*/ 1262368 h 1791309"/>
              <a:gd name="connsiteX11" fmla="*/ 11587426 w 12192000"/>
              <a:gd name="connsiteY11" fmla="*/ 1263916 h 1791309"/>
              <a:gd name="connsiteX12" fmla="*/ 11471543 w 12192000"/>
              <a:gd name="connsiteY12" fmla="*/ 1280394 h 1791309"/>
              <a:gd name="connsiteX13" fmla="*/ 11406215 w 12192000"/>
              <a:gd name="connsiteY13" fmla="*/ 1280453 h 1791309"/>
              <a:gd name="connsiteX14" fmla="*/ 11361043 w 12192000"/>
              <a:gd name="connsiteY14" fmla="*/ 1286632 h 1791309"/>
              <a:gd name="connsiteX15" fmla="*/ 11259450 w 12192000"/>
              <a:gd name="connsiteY15" fmla="*/ 1286738 h 1791309"/>
              <a:gd name="connsiteX16" fmla="*/ 11154950 w 12192000"/>
              <a:gd name="connsiteY16" fmla="*/ 1291274 h 1791309"/>
              <a:gd name="connsiteX17" fmla="*/ 11055163 w 12192000"/>
              <a:gd name="connsiteY17" fmla="*/ 1282991 h 1791309"/>
              <a:gd name="connsiteX18" fmla="*/ 10959430 w 12192000"/>
              <a:gd name="connsiteY18" fmla="*/ 1284028 h 1791309"/>
              <a:gd name="connsiteX19" fmla="*/ 10886552 w 12192000"/>
              <a:gd name="connsiteY19" fmla="*/ 1294734 h 1791309"/>
              <a:gd name="connsiteX20" fmla="*/ 10832696 w 12192000"/>
              <a:gd name="connsiteY20" fmla="*/ 1296692 h 1791309"/>
              <a:gd name="connsiteX21" fmla="*/ 10772242 w 12192000"/>
              <a:gd name="connsiteY21" fmla="*/ 1273555 h 1791309"/>
              <a:gd name="connsiteX22" fmla="*/ 10696254 w 12192000"/>
              <a:gd name="connsiteY22" fmla="*/ 1259247 h 1791309"/>
              <a:gd name="connsiteX23" fmla="*/ 10577832 w 12192000"/>
              <a:gd name="connsiteY23" fmla="*/ 1255994 h 1791309"/>
              <a:gd name="connsiteX24" fmla="*/ 10531976 w 12192000"/>
              <a:gd name="connsiteY24" fmla="*/ 1249692 h 1791309"/>
              <a:gd name="connsiteX25" fmla="*/ 10453101 w 12192000"/>
              <a:gd name="connsiteY25" fmla="*/ 1241000 h 1791309"/>
              <a:gd name="connsiteX26" fmla="*/ 10407706 w 12192000"/>
              <a:gd name="connsiteY26" fmla="*/ 1235650 h 1791309"/>
              <a:gd name="connsiteX27" fmla="*/ 10368559 w 12192000"/>
              <a:gd name="connsiteY27" fmla="*/ 1235686 h 1791309"/>
              <a:gd name="connsiteX28" fmla="*/ 10352542 w 12192000"/>
              <a:gd name="connsiteY28" fmla="*/ 1245817 h 1791309"/>
              <a:gd name="connsiteX29" fmla="*/ 10294918 w 12192000"/>
              <a:gd name="connsiteY29" fmla="*/ 1263549 h 1791309"/>
              <a:gd name="connsiteX30" fmla="*/ 10271059 w 12192000"/>
              <a:gd name="connsiteY30" fmla="*/ 1265010 h 1791309"/>
              <a:gd name="connsiteX31" fmla="*/ 10239064 w 12192000"/>
              <a:gd name="connsiteY31" fmla="*/ 1270598 h 1791309"/>
              <a:gd name="connsiteX32" fmla="*/ 10181078 w 12192000"/>
              <a:gd name="connsiteY32" fmla="*/ 1276374 h 1791309"/>
              <a:gd name="connsiteX33" fmla="*/ 10153458 w 12192000"/>
              <a:gd name="connsiteY33" fmla="*/ 1285229 h 1791309"/>
              <a:gd name="connsiteX34" fmla="*/ 10140775 w 12192000"/>
              <a:gd name="connsiteY34" fmla="*/ 1285847 h 1791309"/>
              <a:gd name="connsiteX35" fmla="*/ 10132055 w 12192000"/>
              <a:gd name="connsiteY35" fmla="*/ 1297214 h 1791309"/>
              <a:gd name="connsiteX36" fmla="*/ 10094093 w 12192000"/>
              <a:gd name="connsiteY36" fmla="*/ 1316697 h 1791309"/>
              <a:gd name="connsiteX37" fmla="*/ 10054855 w 12192000"/>
              <a:gd name="connsiteY37" fmla="*/ 1316203 h 1791309"/>
              <a:gd name="connsiteX38" fmla="*/ 10016268 w 12192000"/>
              <a:gd name="connsiteY38" fmla="*/ 1325133 h 1791309"/>
              <a:gd name="connsiteX39" fmla="*/ 9937115 w 12192000"/>
              <a:gd name="connsiteY39" fmla="*/ 1337731 h 1791309"/>
              <a:gd name="connsiteX40" fmla="*/ 9824942 w 12192000"/>
              <a:gd name="connsiteY40" fmla="*/ 1342969 h 1791309"/>
              <a:gd name="connsiteX41" fmla="*/ 9705553 w 12192000"/>
              <a:gd name="connsiteY41" fmla="*/ 1359323 h 1791309"/>
              <a:gd name="connsiteX42" fmla="*/ 9589915 w 12192000"/>
              <a:gd name="connsiteY42" fmla="*/ 1382355 h 1791309"/>
              <a:gd name="connsiteX43" fmla="*/ 9315048 w 12192000"/>
              <a:gd name="connsiteY43" fmla="*/ 1428626 h 1791309"/>
              <a:gd name="connsiteX44" fmla="*/ 9209077 w 12192000"/>
              <a:gd name="connsiteY44" fmla="*/ 1448049 h 1791309"/>
              <a:gd name="connsiteX45" fmla="*/ 9133300 w 12192000"/>
              <a:gd name="connsiteY45" fmla="*/ 1456152 h 1791309"/>
              <a:gd name="connsiteX46" fmla="*/ 9031264 w 12192000"/>
              <a:gd name="connsiteY46" fmla="*/ 1462053 h 1791309"/>
              <a:gd name="connsiteX47" fmla="*/ 8983321 w 12192000"/>
              <a:gd name="connsiteY47" fmla="*/ 1464616 h 1791309"/>
              <a:gd name="connsiteX48" fmla="*/ 8983035 w 12192000"/>
              <a:gd name="connsiteY48" fmla="*/ 1464417 h 1791309"/>
              <a:gd name="connsiteX49" fmla="*/ 8974072 w 12192000"/>
              <a:gd name="connsiteY49" fmla="*/ 1465390 h 1791309"/>
              <a:gd name="connsiteX50" fmla="*/ 8968242 w 12192000"/>
              <a:gd name="connsiteY50" fmla="*/ 1467079 h 1791309"/>
              <a:gd name="connsiteX51" fmla="*/ 8952199 w 12192000"/>
              <a:gd name="connsiteY51" fmla="*/ 1469700 h 1791309"/>
              <a:gd name="connsiteX52" fmla="*/ 8945873 w 12192000"/>
              <a:gd name="connsiteY52" fmla="*/ 1469099 h 1791309"/>
              <a:gd name="connsiteX53" fmla="*/ 8940905 w 12192000"/>
              <a:gd name="connsiteY53" fmla="*/ 1467238 h 1791309"/>
              <a:gd name="connsiteX54" fmla="*/ 8906846 w 12192000"/>
              <a:gd name="connsiteY54" fmla="*/ 1464481 h 1791309"/>
              <a:gd name="connsiteX55" fmla="*/ 8730411 w 12192000"/>
              <a:gd name="connsiteY55" fmla="*/ 1479838 h 1791309"/>
              <a:gd name="connsiteX56" fmla="*/ 8685834 w 12192000"/>
              <a:gd name="connsiteY56" fmla="*/ 1481431 h 1791309"/>
              <a:gd name="connsiteX57" fmla="*/ 8574116 w 12192000"/>
              <a:gd name="connsiteY57" fmla="*/ 1488166 h 1791309"/>
              <a:gd name="connsiteX58" fmla="*/ 8503254 w 12192000"/>
              <a:gd name="connsiteY58" fmla="*/ 1475627 h 1791309"/>
              <a:gd name="connsiteX59" fmla="*/ 8489028 w 12192000"/>
              <a:gd name="connsiteY59" fmla="*/ 1480483 h 1791309"/>
              <a:gd name="connsiteX60" fmla="*/ 8484222 w 12192000"/>
              <a:gd name="connsiteY60" fmla="*/ 1482955 h 1791309"/>
              <a:gd name="connsiteX61" fmla="*/ 8476034 w 12192000"/>
              <a:gd name="connsiteY61" fmla="*/ 1485197 h 1791309"/>
              <a:gd name="connsiteX62" fmla="*/ 8475659 w 12192000"/>
              <a:gd name="connsiteY62" fmla="*/ 1485048 h 1791309"/>
              <a:gd name="connsiteX63" fmla="*/ 8468325 w 12192000"/>
              <a:gd name="connsiteY63" fmla="*/ 1487552 h 1791309"/>
              <a:gd name="connsiteX64" fmla="*/ 8401298 w 12192000"/>
              <a:gd name="connsiteY64" fmla="*/ 1493672 h 1791309"/>
              <a:gd name="connsiteX65" fmla="*/ 8390295 w 12192000"/>
              <a:gd name="connsiteY65" fmla="*/ 1502138 h 1791309"/>
              <a:gd name="connsiteX66" fmla="*/ 8370102 w 12192000"/>
              <a:gd name="connsiteY66" fmla="*/ 1508730 h 1791309"/>
              <a:gd name="connsiteX67" fmla="*/ 8248843 w 12192000"/>
              <a:gd name="connsiteY67" fmla="*/ 1537060 h 1791309"/>
              <a:gd name="connsiteX68" fmla="*/ 8244399 w 12192000"/>
              <a:gd name="connsiteY68" fmla="*/ 1538596 h 1791309"/>
              <a:gd name="connsiteX69" fmla="*/ 8241700 w 12192000"/>
              <a:gd name="connsiteY69" fmla="*/ 1538396 h 1791309"/>
              <a:gd name="connsiteX70" fmla="*/ 8230388 w 12192000"/>
              <a:gd name="connsiteY70" fmla="*/ 1546517 h 1791309"/>
              <a:gd name="connsiteX71" fmla="*/ 8224228 w 12192000"/>
              <a:gd name="connsiteY71" fmla="*/ 1557267 h 1791309"/>
              <a:gd name="connsiteX72" fmla="*/ 8199666 w 12192000"/>
              <a:gd name="connsiteY72" fmla="*/ 1559012 h 1791309"/>
              <a:gd name="connsiteX73" fmla="*/ 8194548 w 12192000"/>
              <a:gd name="connsiteY73" fmla="*/ 1565013 h 1791309"/>
              <a:gd name="connsiteX74" fmla="*/ 8165771 w 12192000"/>
              <a:gd name="connsiteY74" fmla="*/ 1579116 h 1791309"/>
              <a:gd name="connsiteX75" fmla="*/ 8116832 w 12192000"/>
              <a:gd name="connsiteY75" fmla="*/ 1608547 h 1791309"/>
              <a:gd name="connsiteX76" fmla="*/ 8089016 w 12192000"/>
              <a:gd name="connsiteY76" fmla="*/ 1617129 h 1791309"/>
              <a:gd name="connsiteX77" fmla="*/ 8074658 w 12192000"/>
              <a:gd name="connsiteY77" fmla="*/ 1626971 h 1791309"/>
              <a:gd name="connsiteX78" fmla="*/ 8068056 w 12192000"/>
              <a:gd name="connsiteY78" fmla="*/ 1627924 h 1791309"/>
              <a:gd name="connsiteX79" fmla="*/ 8046900 w 12192000"/>
              <a:gd name="connsiteY79" fmla="*/ 1634483 h 1791309"/>
              <a:gd name="connsiteX80" fmla="*/ 8034634 w 12192000"/>
              <a:gd name="connsiteY80" fmla="*/ 1637466 h 1791309"/>
              <a:gd name="connsiteX81" fmla="*/ 8029700 w 12192000"/>
              <a:gd name="connsiteY81" fmla="*/ 1638364 h 1791309"/>
              <a:gd name="connsiteX82" fmla="*/ 7987514 w 12192000"/>
              <a:gd name="connsiteY82" fmla="*/ 1638160 h 1791309"/>
              <a:gd name="connsiteX83" fmla="*/ 7960991 w 12192000"/>
              <a:gd name="connsiteY83" fmla="*/ 1648892 h 1791309"/>
              <a:gd name="connsiteX84" fmla="*/ 7937606 w 12192000"/>
              <a:gd name="connsiteY84" fmla="*/ 1650659 h 1791309"/>
              <a:gd name="connsiteX85" fmla="*/ 7931522 w 12192000"/>
              <a:gd name="connsiteY85" fmla="*/ 1653082 h 1791309"/>
              <a:gd name="connsiteX86" fmla="*/ 7872444 w 12192000"/>
              <a:gd name="connsiteY86" fmla="*/ 1652202 h 1791309"/>
              <a:gd name="connsiteX87" fmla="*/ 7832232 w 12192000"/>
              <a:gd name="connsiteY87" fmla="*/ 1658594 h 1791309"/>
              <a:gd name="connsiteX88" fmla="*/ 7744332 w 12192000"/>
              <a:gd name="connsiteY88" fmla="*/ 1657695 h 1791309"/>
              <a:gd name="connsiteX89" fmla="*/ 7723062 w 12192000"/>
              <a:gd name="connsiteY89" fmla="*/ 1658222 h 1791309"/>
              <a:gd name="connsiteX90" fmla="*/ 7705682 w 12192000"/>
              <a:gd name="connsiteY90" fmla="*/ 1664606 h 1791309"/>
              <a:gd name="connsiteX91" fmla="*/ 7702441 w 12192000"/>
              <a:gd name="connsiteY91" fmla="*/ 1671260 h 1791309"/>
              <a:gd name="connsiteX92" fmla="*/ 7690889 w 12192000"/>
              <a:gd name="connsiteY92" fmla="*/ 1672499 h 1791309"/>
              <a:gd name="connsiteX93" fmla="*/ 7688002 w 12192000"/>
              <a:gd name="connsiteY93" fmla="*/ 1674071 h 1791309"/>
              <a:gd name="connsiteX94" fmla="*/ 7671275 w 12192000"/>
              <a:gd name="connsiteY94" fmla="*/ 1681835 h 1791309"/>
              <a:gd name="connsiteX95" fmla="*/ 7585018 w 12192000"/>
              <a:gd name="connsiteY95" fmla="*/ 1675431 h 1791309"/>
              <a:gd name="connsiteX96" fmla="*/ 7471472 w 12192000"/>
              <a:gd name="connsiteY96" fmla="*/ 1682487 h 1791309"/>
              <a:gd name="connsiteX97" fmla="*/ 7381391 w 12192000"/>
              <a:gd name="connsiteY97" fmla="*/ 1689122 h 1791309"/>
              <a:gd name="connsiteX98" fmla="*/ 7292528 w 12192000"/>
              <a:gd name="connsiteY98" fmla="*/ 1689863 h 1791309"/>
              <a:gd name="connsiteX99" fmla="*/ 7226210 w 12192000"/>
              <a:gd name="connsiteY99" fmla="*/ 1684783 h 1791309"/>
              <a:gd name="connsiteX100" fmla="*/ 7179107 w 12192000"/>
              <a:gd name="connsiteY100" fmla="*/ 1664705 h 1791309"/>
              <a:gd name="connsiteX101" fmla="*/ 7176110 w 12192000"/>
              <a:gd name="connsiteY101" fmla="*/ 1667956 h 1791309"/>
              <a:gd name="connsiteX102" fmla="*/ 7149935 w 12192000"/>
              <a:gd name="connsiteY102" fmla="*/ 1671723 h 1791309"/>
              <a:gd name="connsiteX103" fmla="*/ 7076173 w 12192000"/>
              <a:gd name="connsiteY103" fmla="*/ 1681613 h 1791309"/>
              <a:gd name="connsiteX104" fmla="*/ 7002038 w 12192000"/>
              <a:gd name="connsiteY104" fmla="*/ 1684528 h 1791309"/>
              <a:gd name="connsiteX105" fmla="*/ 6883473 w 12192000"/>
              <a:gd name="connsiteY105" fmla="*/ 1705122 h 1791309"/>
              <a:gd name="connsiteX106" fmla="*/ 6692022 w 12192000"/>
              <a:gd name="connsiteY106" fmla="*/ 1713707 h 1791309"/>
              <a:gd name="connsiteX107" fmla="*/ 6589722 w 12192000"/>
              <a:gd name="connsiteY107" fmla="*/ 1723098 h 1791309"/>
              <a:gd name="connsiteX108" fmla="*/ 6301694 w 12192000"/>
              <a:gd name="connsiteY108" fmla="*/ 1743703 h 1791309"/>
              <a:gd name="connsiteX109" fmla="*/ 6183195 w 12192000"/>
              <a:gd name="connsiteY109" fmla="*/ 1758873 h 1791309"/>
              <a:gd name="connsiteX110" fmla="*/ 6123126 w 12192000"/>
              <a:gd name="connsiteY110" fmla="*/ 1768552 h 1791309"/>
              <a:gd name="connsiteX111" fmla="*/ 6096136 w 12192000"/>
              <a:gd name="connsiteY111" fmla="*/ 1767260 h 1791309"/>
              <a:gd name="connsiteX112" fmla="*/ 6032917 w 12192000"/>
              <a:gd name="connsiteY112" fmla="*/ 1781697 h 1791309"/>
              <a:gd name="connsiteX113" fmla="*/ 5977870 w 12192000"/>
              <a:gd name="connsiteY113" fmla="*/ 1771268 h 1791309"/>
              <a:gd name="connsiteX114" fmla="*/ 5916336 w 12192000"/>
              <a:gd name="connsiteY114" fmla="*/ 1780879 h 1791309"/>
              <a:gd name="connsiteX115" fmla="*/ 5867980 w 12192000"/>
              <a:gd name="connsiteY115" fmla="*/ 1783724 h 1791309"/>
              <a:gd name="connsiteX116" fmla="*/ 5743302 w 12192000"/>
              <a:gd name="connsiteY116" fmla="*/ 1782136 h 1791309"/>
              <a:gd name="connsiteX117" fmla="*/ 5607054 w 12192000"/>
              <a:gd name="connsiteY117" fmla="*/ 1775578 h 1791309"/>
              <a:gd name="connsiteX118" fmla="*/ 5507342 w 12192000"/>
              <a:gd name="connsiteY118" fmla="*/ 1791309 h 1791309"/>
              <a:gd name="connsiteX119" fmla="*/ 5412840 w 12192000"/>
              <a:gd name="connsiteY119" fmla="*/ 1767920 h 1791309"/>
              <a:gd name="connsiteX120" fmla="*/ 5361713 w 12192000"/>
              <a:gd name="connsiteY120" fmla="*/ 1773980 h 1791309"/>
              <a:gd name="connsiteX121" fmla="*/ 5241786 w 12192000"/>
              <a:gd name="connsiteY121" fmla="*/ 1756656 h 1791309"/>
              <a:gd name="connsiteX122" fmla="*/ 5202963 w 12192000"/>
              <a:gd name="connsiteY122" fmla="*/ 1747306 h 1791309"/>
              <a:gd name="connsiteX123" fmla="*/ 5154668 w 12192000"/>
              <a:gd name="connsiteY123" fmla="*/ 1744668 h 1791309"/>
              <a:gd name="connsiteX124" fmla="*/ 5136547 w 12192000"/>
              <a:gd name="connsiteY124" fmla="*/ 1738620 h 1791309"/>
              <a:gd name="connsiteX125" fmla="*/ 5122587 w 12192000"/>
              <a:gd name="connsiteY125" fmla="*/ 1735756 h 1791309"/>
              <a:gd name="connsiteX126" fmla="*/ 5119579 w 12192000"/>
              <a:gd name="connsiteY126" fmla="*/ 1734004 h 1791309"/>
              <a:gd name="connsiteX127" fmla="*/ 5101616 w 12192000"/>
              <a:gd name="connsiteY127" fmla="*/ 1724948 h 1791309"/>
              <a:gd name="connsiteX128" fmla="*/ 5045783 w 12192000"/>
              <a:gd name="connsiteY128" fmla="*/ 1730209 h 1791309"/>
              <a:gd name="connsiteX129" fmla="*/ 4991477 w 12192000"/>
              <a:gd name="connsiteY129" fmla="*/ 1716450 h 1791309"/>
              <a:gd name="connsiteX130" fmla="*/ 4820387 w 12192000"/>
              <a:gd name="connsiteY130" fmla="*/ 1695973 h 1791309"/>
              <a:gd name="connsiteX131" fmla="*/ 4755339 w 12192000"/>
              <a:gd name="connsiteY131" fmla="*/ 1700569 h 1791309"/>
              <a:gd name="connsiteX132" fmla="*/ 4714053 w 12192000"/>
              <a:gd name="connsiteY132" fmla="*/ 1695822 h 1791309"/>
              <a:gd name="connsiteX133" fmla="*/ 4691073 w 12192000"/>
              <a:gd name="connsiteY133" fmla="*/ 1693377 h 1791309"/>
              <a:gd name="connsiteX134" fmla="*/ 4495727 w 12192000"/>
              <a:gd name="connsiteY134" fmla="*/ 1656633 h 1791309"/>
              <a:gd name="connsiteX135" fmla="*/ 4428317 w 12192000"/>
              <a:gd name="connsiteY135" fmla="*/ 1646311 h 1791309"/>
              <a:gd name="connsiteX136" fmla="*/ 4424455 w 12192000"/>
              <a:gd name="connsiteY136" fmla="*/ 1646545 h 1791309"/>
              <a:gd name="connsiteX137" fmla="*/ 4418141 w 12192000"/>
              <a:gd name="connsiteY137" fmla="*/ 1643457 h 1791309"/>
              <a:gd name="connsiteX138" fmla="*/ 4389054 w 12192000"/>
              <a:gd name="connsiteY138" fmla="*/ 1635100 h 1791309"/>
              <a:gd name="connsiteX139" fmla="*/ 4243963 w 12192000"/>
              <a:gd name="connsiteY139" fmla="*/ 1600547 h 1791309"/>
              <a:gd name="connsiteX140" fmla="*/ 4230390 w 12192000"/>
              <a:gd name="connsiteY140" fmla="*/ 1596782 h 1791309"/>
              <a:gd name="connsiteX141" fmla="*/ 4151096 w 12192000"/>
              <a:gd name="connsiteY141" fmla="*/ 1589415 h 1791309"/>
              <a:gd name="connsiteX142" fmla="*/ 4091729 w 12192000"/>
              <a:gd name="connsiteY142" fmla="*/ 1565484 h 1791309"/>
              <a:gd name="connsiteX143" fmla="*/ 3994992 w 12192000"/>
              <a:gd name="connsiteY143" fmla="*/ 1554250 h 1791309"/>
              <a:gd name="connsiteX144" fmla="*/ 3898778 w 12192000"/>
              <a:gd name="connsiteY144" fmla="*/ 1546088 h 1791309"/>
              <a:gd name="connsiteX145" fmla="*/ 3863728 w 12192000"/>
              <a:gd name="connsiteY145" fmla="*/ 1544567 h 1791309"/>
              <a:gd name="connsiteX146" fmla="*/ 3729252 w 12192000"/>
              <a:gd name="connsiteY146" fmla="*/ 1544592 h 1791309"/>
              <a:gd name="connsiteX147" fmla="*/ 3716543 w 12192000"/>
              <a:gd name="connsiteY147" fmla="*/ 1541771 h 1791309"/>
              <a:gd name="connsiteX148" fmla="*/ 3715389 w 12192000"/>
              <a:gd name="connsiteY148" fmla="*/ 1538406 h 1791309"/>
              <a:gd name="connsiteX149" fmla="*/ 3682391 w 12192000"/>
              <a:gd name="connsiteY149" fmla="*/ 1529372 h 1791309"/>
              <a:gd name="connsiteX150" fmla="*/ 3669607 w 12192000"/>
              <a:gd name="connsiteY150" fmla="*/ 1534463 h 1791309"/>
              <a:gd name="connsiteX151" fmla="*/ 3669577 w 12192000"/>
              <a:gd name="connsiteY151" fmla="*/ 1534458 h 1791309"/>
              <a:gd name="connsiteX152" fmla="*/ 3660365 w 12192000"/>
              <a:gd name="connsiteY152" fmla="*/ 1531370 h 1791309"/>
              <a:gd name="connsiteX153" fmla="*/ 3637171 w 12192000"/>
              <a:gd name="connsiteY153" fmla="*/ 1523813 h 1791309"/>
              <a:gd name="connsiteX154" fmla="*/ 3636519 w 12192000"/>
              <a:gd name="connsiteY154" fmla="*/ 1523773 h 1791309"/>
              <a:gd name="connsiteX155" fmla="*/ 3589716 w 12192000"/>
              <a:gd name="connsiteY155" fmla="*/ 1506360 h 1791309"/>
              <a:gd name="connsiteX156" fmla="*/ 3583541 w 12192000"/>
              <a:gd name="connsiteY156" fmla="*/ 1507469 h 1791309"/>
              <a:gd name="connsiteX157" fmla="*/ 3574426 w 12192000"/>
              <a:gd name="connsiteY157" fmla="*/ 1507574 h 1791309"/>
              <a:gd name="connsiteX158" fmla="*/ 3574190 w 12192000"/>
              <a:gd name="connsiteY158" fmla="*/ 1507350 h 1791309"/>
              <a:gd name="connsiteX159" fmla="*/ 3565671 w 12192000"/>
              <a:gd name="connsiteY159" fmla="*/ 1507894 h 1791309"/>
              <a:gd name="connsiteX160" fmla="*/ 3515816 w 12192000"/>
              <a:gd name="connsiteY160" fmla="*/ 1499688 h 1791309"/>
              <a:gd name="connsiteX161" fmla="*/ 3452912 w 12192000"/>
              <a:gd name="connsiteY161" fmla="*/ 1496444 h 1791309"/>
              <a:gd name="connsiteX162" fmla="*/ 3380405 w 12192000"/>
              <a:gd name="connsiteY162" fmla="*/ 1486216 h 1791309"/>
              <a:gd name="connsiteX163" fmla="*/ 3343625 w 12192000"/>
              <a:gd name="connsiteY163" fmla="*/ 1500147 h 1791309"/>
              <a:gd name="connsiteX164" fmla="*/ 3323774 w 12192000"/>
              <a:gd name="connsiteY164" fmla="*/ 1501476 h 1791309"/>
              <a:gd name="connsiteX165" fmla="*/ 3321444 w 12192000"/>
              <a:gd name="connsiteY165" fmla="*/ 1500659 h 1791309"/>
              <a:gd name="connsiteX166" fmla="*/ 3242143 w 12192000"/>
              <a:gd name="connsiteY166" fmla="*/ 1505268 h 1791309"/>
              <a:gd name="connsiteX167" fmla="*/ 3122401 w 12192000"/>
              <a:gd name="connsiteY167" fmla="*/ 1511314 h 1791309"/>
              <a:gd name="connsiteX168" fmla="*/ 3010177 w 12192000"/>
              <a:gd name="connsiteY168" fmla="*/ 1513132 h 1791309"/>
              <a:gd name="connsiteX169" fmla="*/ 2782615 w 12192000"/>
              <a:gd name="connsiteY169" fmla="*/ 1509375 h 1791309"/>
              <a:gd name="connsiteX170" fmla="*/ 2668665 w 12192000"/>
              <a:gd name="connsiteY170" fmla="*/ 1517660 h 1791309"/>
              <a:gd name="connsiteX171" fmla="*/ 2548073 w 12192000"/>
              <a:gd name="connsiteY171" fmla="*/ 1516667 h 1791309"/>
              <a:gd name="connsiteX172" fmla="*/ 2423377 w 12192000"/>
              <a:gd name="connsiteY172" fmla="*/ 1527776 h 1791309"/>
              <a:gd name="connsiteX173" fmla="*/ 2295298 w 12192000"/>
              <a:gd name="connsiteY173" fmla="*/ 1534368 h 1791309"/>
              <a:gd name="connsiteX174" fmla="*/ 2188781 w 12192000"/>
              <a:gd name="connsiteY174" fmla="*/ 1529677 h 1791309"/>
              <a:gd name="connsiteX175" fmla="*/ 2074855 w 12192000"/>
              <a:gd name="connsiteY175" fmla="*/ 1515446 h 1791309"/>
              <a:gd name="connsiteX176" fmla="*/ 2012587 w 12192000"/>
              <a:gd name="connsiteY176" fmla="*/ 1522487 h 1791309"/>
              <a:gd name="connsiteX177" fmla="*/ 1932075 w 12192000"/>
              <a:gd name="connsiteY177" fmla="*/ 1517914 h 1791309"/>
              <a:gd name="connsiteX178" fmla="*/ 1908490 w 12192000"/>
              <a:gd name="connsiteY178" fmla="*/ 1526423 h 1791309"/>
              <a:gd name="connsiteX179" fmla="*/ 1908410 w 12192000"/>
              <a:gd name="connsiteY179" fmla="*/ 1526410 h 1791309"/>
              <a:gd name="connsiteX180" fmla="*/ 1901918 w 12192000"/>
              <a:gd name="connsiteY180" fmla="*/ 1522410 h 1791309"/>
              <a:gd name="connsiteX181" fmla="*/ 1876753 w 12192000"/>
              <a:gd name="connsiteY181" fmla="*/ 1517619 h 1791309"/>
              <a:gd name="connsiteX182" fmla="*/ 1858194 w 12192000"/>
              <a:gd name="connsiteY182" fmla="*/ 1522343 h 1791309"/>
              <a:gd name="connsiteX183" fmla="*/ 1702657 w 12192000"/>
              <a:gd name="connsiteY183" fmla="*/ 1510562 h 1791309"/>
              <a:gd name="connsiteX184" fmla="*/ 1701421 w 12192000"/>
              <a:gd name="connsiteY184" fmla="*/ 1510775 h 1791309"/>
              <a:gd name="connsiteX185" fmla="*/ 1699973 w 12192000"/>
              <a:gd name="connsiteY185" fmla="*/ 1507739 h 1791309"/>
              <a:gd name="connsiteX186" fmla="*/ 1682526 w 12192000"/>
              <a:gd name="connsiteY186" fmla="*/ 1504598 h 1791309"/>
              <a:gd name="connsiteX187" fmla="*/ 1677380 w 12192000"/>
              <a:gd name="connsiteY187" fmla="*/ 1504851 h 1791309"/>
              <a:gd name="connsiteX188" fmla="*/ 1670304 w 12192000"/>
              <a:gd name="connsiteY188" fmla="*/ 1503744 h 1791309"/>
              <a:gd name="connsiteX189" fmla="*/ 1670197 w 12192000"/>
              <a:gd name="connsiteY189" fmla="*/ 1503497 h 1791309"/>
              <a:gd name="connsiteX190" fmla="*/ 1626301 w 12192000"/>
              <a:gd name="connsiteY190" fmla="*/ 1474931 h 1791309"/>
              <a:gd name="connsiteX191" fmla="*/ 1535119 w 12192000"/>
              <a:gd name="connsiteY191" fmla="*/ 1463075 h 1791309"/>
              <a:gd name="connsiteX192" fmla="*/ 1531340 w 12192000"/>
              <a:gd name="connsiteY192" fmla="*/ 1461293 h 1791309"/>
              <a:gd name="connsiteX193" fmla="*/ 1498454 w 12192000"/>
              <a:gd name="connsiteY193" fmla="*/ 1463478 h 1791309"/>
              <a:gd name="connsiteX194" fmla="*/ 1478806 w 12192000"/>
              <a:gd name="connsiteY194" fmla="*/ 1464611 h 1791309"/>
              <a:gd name="connsiteX195" fmla="*/ 1358081 w 12192000"/>
              <a:gd name="connsiteY195" fmla="*/ 1455545 h 1791309"/>
              <a:gd name="connsiteX196" fmla="*/ 1222449 w 12192000"/>
              <a:gd name="connsiteY196" fmla="*/ 1455454 h 1791309"/>
              <a:gd name="connsiteX197" fmla="*/ 1180983 w 12192000"/>
              <a:gd name="connsiteY197" fmla="*/ 1440557 h 1791309"/>
              <a:gd name="connsiteX198" fmla="*/ 1018426 w 12192000"/>
              <a:gd name="connsiteY198" fmla="*/ 1400226 h 1791309"/>
              <a:gd name="connsiteX199" fmla="*/ 940021 w 12192000"/>
              <a:gd name="connsiteY199" fmla="*/ 1409452 h 1791309"/>
              <a:gd name="connsiteX200" fmla="*/ 940362 w 12192000"/>
              <a:gd name="connsiteY200" fmla="*/ 1408090 h 1791309"/>
              <a:gd name="connsiteX201" fmla="*/ 927147 w 12192000"/>
              <a:gd name="connsiteY201" fmla="*/ 1407436 h 1791309"/>
              <a:gd name="connsiteX202" fmla="*/ 915481 w 12192000"/>
              <a:gd name="connsiteY202" fmla="*/ 1395526 h 1791309"/>
              <a:gd name="connsiteX203" fmla="*/ 884363 w 12192000"/>
              <a:gd name="connsiteY203" fmla="*/ 1395024 h 1791309"/>
              <a:gd name="connsiteX204" fmla="*/ 883522 w 12192000"/>
              <a:gd name="connsiteY204" fmla="*/ 1400267 h 1791309"/>
              <a:gd name="connsiteX205" fmla="*/ 865903 w 12192000"/>
              <a:gd name="connsiteY205" fmla="*/ 1394324 h 1791309"/>
              <a:gd name="connsiteX206" fmla="*/ 790832 w 12192000"/>
              <a:gd name="connsiteY206" fmla="*/ 1370999 h 1791309"/>
              <a:gd name="connsiteX207" fmla="*/ 749766 w 12192000"/>
              <a:gd name="connsiteY207" fmla="*/ 1353216 h 1791309"/>
              <a:gd name="connsiteX208" fmla="*/ 705470 w 12192000"/>
              <a:gd name="connsiteY208" fmla="*/ 1354328 h 1791309"/>
              <a:gd name="connsiteX209" fmla="*/ 692371 w 12192000"/>
              <a:gd name="connsiteY209" fmla="*/ 1343942 h 1791309"/>
              <a:gd name="connsiteX210" fmla="*/ 690203 w 12192000"/>
              <a:gd name="connsiteY210" fmla="*/ 1341970 h 1791309"/>
              <a:gd name="connsiteX211" fmla="*/ 679574 w 12192000"/>
              <a:gd name="connsiteY211" fmla="*/ 1338069 h 1791309"/>
              <a:gd name="connsiteX212" fmla="*/ 679009 w 12192000"/>
              <a:gd name="connsiteY212" fmla="*/ 1331966 h 1791309"/>
              <a:gd name="connsiteX213" fmla="*/ 664756 w 12192000"/>
              <a:gd name="connsiteY213" fmla="*/ 1322509 h 1791309"/>
              <a:gd name="connsiteX214" fmla="*/ 644515 w 12192000"/>
              <a:gd name="connsiteY214" fmla="*/ 1316732 h 1791309"/>
              <a:gd name="connsiteX215" fmla="*/ 545716 w 12192000"/>
              <a:gd name="connsiteY215" fmla="*/ 1294878 h 1791309"/>
              <a:gd name="connsiteX216" fmla="*/ 488094 w 12192000"/>
              <a:gd name="connsiteY216" fmla="*/ 1278596 h 1791309"/>
              <a:gd name="connsiteX217" fmla="*/ 468538 w 12192000"/>
              <a:gd name="connsiteY217" fmla="*/ 1267376 h 1791309"/>
              <a:gd name="connsiteX218" fmla="*/ 439655 w 12192000"/>
              <a:gd name="connsiteY218" fmla="*/ 1255090 h 1791309"/>
              <a:gd name="connsiteX219" fmla="*/ 390496 w 12192000"/>
              <a:gd name="connsiteY219" fmla="*/ 1229512 h 1791309"/>
              <a:gd name="connsiteX220" fmla="*/ 362616 w 12192000"/>
              <a:gd name="connsiteY220" fmla="*/ 1221981 h 1791309"/>
              <a:gd name="connsiteX221" fmla="*/ 348184 w 12192000"/>
              <a:gd name="connsiteY221" fmla="*/ 1213437 h 1791309"/>
              <a:gd name="connsiteX222" fmla="*/ 341576 w 12192000"/>
              <a:gd name="connsiteY222" fmla="*/ 1212583 h 1791309"/>
              <a:gd name="connsiteX223" fmla="*/ 320370 w 12192000"/>
              <a:gd name="connsiteY223" fmla="*/ 1206827 h 1791309"/>
              <a:gd name="connsiteX224" fmla="*/ 308082 w 12192000"/>
              <a:gd name="connsiteY224" fmla="*/ 1204195 h 1791309"/>
              <a:gd name="connsiteX225" fmla="*/ 303141 w 12192000"/>
              <a:gd name="connsiteY225" fmla="*/ 1203396 h 1791309"/>
              <a:gd name="connsiteX226" fmla="*/ 260955 w 12192000"/>
              <a:gd name="connsiteY226" fmla="*/ 1203345 h 1791309"/>
              <a:gd name="connsiteX227" fmla="*/ 234352 w 12192000"/>
              <a:gd name="connsiteY227" fmla="*/ 1193972 h 1791309"/>
              <a:gd name="connsiteX228" fmla="*/ 210954 w 12192000"/>
              <a:gd name="connsiteY228" fmla="*/ 1192326 h 1791309"/>
              <a:gd name="connsiteX229" fmla="*/ 204851 w 12192000"/>
              <a:gd name="connsiteY229" fmla="*/ 1190210 h 1791309"/>
              <a:gd name="connsiteX230" fmla="*/ 145778 w 12192000"/>
              <a:gd name="connsiteY230" fmla="*/ 1190651 h 1791309"/>
              <a:gd name="connsiteX231" fmla="*/ 105518 w 12192000"/>
              <a:gd name="connsiteY231" fmla="*/ 1184937 h 1791309"/>
              <a:gd name="connsiteX232" fmla="*/ 17623 w 12192000"/>
              <a:gd name="connsiteY232" fmla="*/ 1185238 h 1791309"/>
              <a:gd name="connsiteX233" fmla="*/ 0 w 12192000"/>
              <a:gd name="connsiteY233" fmla="*/ 1184768 h 1791309"/>
              <a:gd name="connsiteX234" fmla="*/ 0 w 12192000"/>
              <a:gd name="connsiteY234" fmla="*/ 0 h 1791309"/>
              <a:gd name="connsiteX0" fmla="*/ 0 w 12192000"/>
              <a:gd name="connsiteY0" fmla="*/ 0 h 1791309"/>
              <a:gd name="connsiteX1" fmla="*/ 12192000 w 12192000"/>
              <a:gd name="connsiteY1" fmla="*/ 0 h 1791309"/>
              <a:gd name="connsiteX2" fmla="*/ 12192000 w 12192000"/>
              <a:gd name="connsiteY2" fmla="*/ 1129867 h 1791309"/>
              <a:gd name="connsiteX3" fmla="*/ 12174158 w 12192000"/>
              <a:gd name="connsiteY3" fmla="*/ 1133797 h 1791309"/>
              <a:gd name="connsiteX4" fmla="*/ 12111983 w 12192000"/>
              <a:gd name="connsiteY4" fmla="*/ 1161939 h 1791309"/>
              <a:gd name="connsiteX5" fmla="*/ 11967186 w 12192000"/>
              <a:gd name="connsiteY5" fmla="*/ 1201206 h 1791309"/>
              <a:gd name="connsiteX6" fmla="*/ 11953646 w 12192000"/>
              <a:gd name="connsiteY6" fmla="*/ 1205499 h 1791309"/>
              <a:gd name="connsiteX7" fmla="*/ 11874413 w 12192000"/>
              <a:gd name="connsiteY7" fmla="*/ 1213569 h 1791309"/>
              <a:gd name="connsiteX8" fmla="*/ 11815251 w 12192000"/>
              <a:gd name="connsiteY8" fmla="*/ 1241020 h 1791309"/>
              <a:gd name="connsiteX9" fmla="*/ 11718610 w 12192000"/>
              <a:gd name="connsiteY9" fmla="*/ 1253479 h 1791309"/>
              <a:gd name="connsiteX10" fmla="*/ 11622463 w 12192000"/>
              <a:gd name="connsiteY10" fmla="*/ 1262368 h 1791309"/>
              <a:gd name="connsiteX11" fmla="*/ 11587426 w 12192000"/>
              <a:gd name="connsiteY11" fmla="*/ 1263916 h 1791309"/>
              <a:gd name="connsiteX12" fmla="*/ 11471543 w 12192000"/>
              <a:gd name="connsiteY12" fmla="*/ 1280394 h 1791309"/>
              <a:gd name="connsiteX13" fmla="*/ 11406215 w 12192000"/>
              <a:gd name="connsiteY13" fmla="*/ 1280453 h 1791309"/>
              <a:gd name="connsiteX14" fmla="*/ 11361043 w 12192000"/>
              <a:gd name="connsiteY14" fmla="*/ 1286632 h 1791309"/>
              <a:gd name="connsiteX15" fmla="*/ 11259450 w 12192000"/>
              <a:gd name="connsiteY15" fmla="*/ 1286738 h 1791309"/>
              <a:gd name="connsiteX16" fmla="*/ 11154950 w 12192000"/>
              <a:gd name="connsiteY16" fmla="*/ 1291274 h 1791309"/>
              <a:gd name="connsiteX17" fmla="*/ 11055163 w 12192000"/>
              <a:gd name="connsiteY17" fmla="*/ 1282991 h 1791309"/>
              <a:gd name="connsiteX18" fmla="*/ 10959430 w 12192000"/>
              <a:gd name="connsiteY18" fmla="*/ 1284028 h 1791309"/>
              <a:gd name="connsiteX19" fmla="*/ 10886552 w 12192000"/>
              <a:gd name="connsiteY19" fmla="*/ 1294734 h 1791309"/>
              <a:gd name="connsiteX20" fmla="*/ 10832696 w 12192000"/>
              <a:gd name="connsiteY20" fmla="*/ 1296692 h 1791309"/>
              <a:gd name="connsiteX21" fmla="*/ 10772242 w 12192000"/>
              <a:gd name="connsiteY21" fmla="*/ 1273555 h 1791309"/>
              <a:gd name="connsiteX22" fmla="*/ 10696254 w 12192000"/>
              <a:gd name="connsiteY22" fmla="*/ 1259247 h 1791309"/>
              <a:gd name="connsiteX23" fmla="*/ 10577832 w 12192000"/>
              <a:gd name="connsiteY23" fmla="*/ 1255994 h 1791309"/>
              <a:gd name="connsiteX24" fmla="*/ 10531976 w 12192000"/>
              <a:gd name="connsiteY24" fmla="*/ 1249692 h 1791309"/>
              <a:gd name="connsiteX25" fmla="*/ 10453101 w 12192000"/>
              <a:gd name="connsiteY25" fmla="*/ 1241000 h 1791309"/>
              <a:gd name="connsiteX26" fmla="*/ 10407706 w 12192000"/>
              <a:gd name="connsiteY26" fmla="*/ 1235650 h 1791309"/>
              <a:gd name="connsiteX27" fmla="*/ 10368559 w 12192000"/>
              <a:gd name="connsiteY27" fmla="*/ 1235686 h 1791309"/>
              <a:gd name="connsiteX28" fmla="*/ 10352542 w 12192000"/>
              <a:gd name="connsiteY28" fmla="*/ 1245817 h 1791309"/>
              <a:gd name="connsiteX29" fmla="*/ 10294918 w 12192000"/>
              <a:gd name="connsiteY29" fmla="*/ 1263549 h 1791309"/>
              <a:gd name="connsiteX30" fmla="*/ 10271059 w 12192000"/>
              <a:gd name="connsiteY30" fmla="*/ 1265010 h 1791309"/>
              <a:gd name="connsiteX31" fmla="*/ 10239064 w 12192000"/>
              <a:gd name="connsiteY31" fmla="*/ 1270598 h 1791309"/>
              <a:gd name="connsiteX32" fmla="*/ 10181078 w 12192000"/>
              <a:gd name="connsiteY32" fmla="*/ 1276374 h 1791309"/>
              <a:gd name="connsiteX33" fmla="*/ 10153458 w 12192000"/>
              <a:gd name="connsiteY33" fmla="*/ 1285229 h 1791309"/>
              <a:gd name="connsiteX34" fmla="*/ 10140775 w 12192000"/>
              <a:gd name="connsiteY34" fmla="*/ 1285847 h 1791309"/>
              <a:gd name="connsiteX35" fmla="*/ 10132055 w 12192000"/>
              <a:gd name="connsiteY35" fmla="*/ 1297214 h 1791309"/>
              <a:gd name="connsiteX36" fmla="*/ 10094093 w 12192000"/>
              <a:gd name="connsiteY36" fmla="*/ 1316697 h 1791309"/>
              <a:gd name="connsiteX37" fmla="*/ 10054855 w 12192000"/>
              <a:gd name="connsiteY37" fmla="*/ 1316203 h 1791309"/>
              <a:gd name="connsiteX38" fmla="*/ 10016268 w 12192000"/>
              <a:gd name="connsiteY38" fmla="*/ 1325133 h 1791309"/>
              <a:gd name="connsiteX39" fmla="*/ 9937115 w 12192000"/>
              <a:gd name="connsiteY39" fmla="*/ 1337731 h 1791309"/>
              <a:gd name="connsiteX40" fmla="*/ 9824942 w 12192000"/>
              <a:gd name="connsiteY40" fmla="*/ 1342969 h 1791309"/>
              <a:gd name="connsiteX41" fmla="*/ 9705553 w 12192000"/>
              <a:gd name="connsiteY41" fmla="*/ 1359323 h 1791309"/>
              <a:gd name="connsiteX42" fmla="*/ 9589915 w 12192000"/>
              <a:gd name="connsiteY42" fmla="*/ 1382355 h 1791309"/>
              <a:gd name="connsiteX43" fmla="*/ 9315048 w 12192000"/>
              <a:gd name="connsiteY43" fmla="*/ 1428626 h 1791309"/>
              <a:gd name="connsiteX44" fmla="*/ 9209077 w 12192000"/>
              <a:gd name="connsiteY44" fmla="*/ 1448049 h 1791309"/>
              <a:gd name="connsiteX45" fmla="*/ 9133300 w 12192000"/>
              <a:gd name="connsiteY45" fmla="*/ 1456152 h 1791309"/>
              <a:gd name="connsiteX46" fmla="*/ 9031264 w 12192000"/>
              <a:gd name="connsiteY46" fmla="*/ 1462053 h 1791309"/>
              <a:gd name="connsiteX47" fmla="*/ 8983321 w 12192000"/>
              <a:gd name="connsiteY47" fmla="*/ 1464616 h 1791309"/>
              <a:gd name="connsiteX48" fmla="*/ 8983035 w 12192000"/>
              <a:gd name="connsiteY48" fmla="*/ 1464417 h 1791309"/>
              <a:gd name="connsiteX49" fmla="*/ 8974072 w 12192000"/>
              <a:gd name="connsiteY49" fmla="*/ 1465390 h 1791309"/>
              <a:gd name="connsiteX50" fmla="*/ 8968242 w 12192000"/>
              <a:gd name="connsiteY50" fmla="*/ 1467079 h 1791309"/>
              <a:gd name="connsiteX51" fmla="*/ 8952199 w 12192000"/>
              <a:gd name="connsiteY51" fmla="*/ 1469700 h 1791309"/>
              <a:gd name="connsiteX52" fmla="*/ 8945873 w 12192000"/>
              <a:gd name="connsiteY52" fmla="*/ 1469099 h 1791309"/>
              <a:gd name="connsiteX53" fmla="*/ 8940905 w 12192000"/>
              <a:gd name="connsiteY53" fmla="*/ 1467238 h 1791309"/>
              <a:gd name="connsiteX54" fmla="*/ 8906846 w 12192000"/>
              <a:gd name="connsiteY54" fmla="*/ 1464481 h 1791309"/>
              <a:gd name="connsiteX55" fmla="*/ 8730411 w 12192000"/>
              <a:gd name="connsiteY55" fmla="*/ 1479838 h 1791309"/>
              <a:gd name="connsiteX56" fmla="*/ 8685834 w 12192000"/>
              <a:gd name="connsiteY56" fmla="*/ 1481431 h 1791309"/>
              <a:gd name="connsiteX57" fmla="*/ 8574116 w 12192000"/>
              <a:gd name="connsiteY57" fmla="*/ 1488166 h 1791309"/>
              <a:gd name="connsiteX58" fmla="*/ 8503254 w 12192000"/>
              <a:gd name="connsiteY58" fmla="*/ 1475627 h 1791309"/>
              <a:gd name="connsiteX59" fmla="*/ 8489028 w 12192000"/>
              <a:gd name="connsiteY59" fmla="*/ 1480483 h 1791309"/>
              <a:gd name="connsiteX60" fmla="*/ 8484222 w 12192000"/>
              <a:gd name="connsiteY60" fmla="*/ 1482955 h 1791309"/>
              <a:gd name="connsiteX61" fmla="*/ 8476034 w 12192000"/>
              <a:gd name="connsiteY61" fmla="*/ 1485197 h 1791309"/>
              <a:gd name="connsiteX62" fmla="*/ 8475659 w 12192000"/>
              <a:gd name="connsiteY62" fmla="*/ 1485048 h 1791309"/>
              <a:gd name="connsiteX63" fmla="*/ 8468325 w 12192000"/>
              <a:gd name="connsiteY63" fmla="*/ 1487552 h 1791309"/>
              <a:gd name="connsiteX64" fmla="*/ 8401298 w 12192000"/>
              <a:gd name="connsiteY64" fmla="*/ 1493672 h 1791309"/>
              <a:gd name="connsiteX65" fmla="*/ 8390295 w 12192000"/>
              <a:gd name="connsiteY65" fmla="*/ 1502138 h 1791309"/>
              <a:gd name="connsiteX66" fmla="*/ 8370102 w 12192000"/>
              <a:gd name="connsiteY66" fmla="*/ 1508730 h 1791309"/>
              <a:gd name="connsiteX67" fmla="*/ 8248843 w 12192000"/>
              <a:gd name="connsiteY67" fmla="*/ 1537060 h 1791309"/>
              <a:gd name="connsiteX68" fmla="*/ 8244399 w 12192000"/>
              <a:gd name="connsiteY68" fmla="*/ 1538596 h 1791309"/>
              <a:gd name="connsiteX69" fmla="*/ 8241700 w 12192000"/>
              <a:gd name="connsiteY69" fmla="*/ 1538396 h 1791309"/>
              <a:gd name="connsiteX70" fmla="*/ 8230388 w 12192000"/>
              <a:gd name="connsiteY70" fmla="*/ 1546517 h 1791309"/>
              <a:gd name="connsiteX71" fmla="*/ 8224228 w 12192000"/>
              <a:gd name="connsiteY71" fmla="*/ 1557267 h 1791309"/>
              <a:gd name="connsiteX72" fmla="*/ 8199666 w 12192000"/>
              <a:gd name="connsiteY72" fmla="*/ 1559012 h 1791309"/>
              <a:gd name="connsiteX73" fmla="*/ 8194548 w 12192000"/>
              <a:gd name="connsiteY73" fmla="*/ 1565013 h 1791309"/>
              <a:gd name="connsiteX74" fmla="*/ 8165771 w 12192000"/>
              <a:gd name="connsiteY74" fmla="*/ 1579116 h 1791309"/>
              <a:gd name="connsiteX75" fmla="*/ 8116832 w 12192000"/>
              <a:gd name="connsiteY75" fmla="*/ 1608547 h 1791309"/>
              <a:gd name="connsiteX76" fmla="*/ 8089016 w 12192000"/>
              <a:gd name="connsiteY76" fmla="*/ 1617129 h 1791309"/>
              <a:gd name="connsiteX77" fmla="*/ 8074658 w 12192000"/>
              <a:gd name="connsiteY77" fmla="*/ 1626971 h 1791309"/>
              <a:gd name="connsiteX78" fmla="*/ 8068056 w 12192000"/>
              <a:gd name="connsiteY78" fmla="*/ 1627924 h 1791309"/>
              <a:gd name="connsiteX79" fmla="*/ 8046900 w 12192000"/>
              <a:gd name="connsiteY79" fmla="*/ 1634483 h 1791309"/>
              <a:gd name="connsiteX80" fmla="*/ 8034634 w 12192000"/>
              <a:gd name="connsiteY80" fmla="*/ 1637466 h 1791309"/>
              <a:gd name="connsiteX81" fmla="*/ 8029700 w 12192000"/>
              <a:gd name="connsiteY81" fmla="*/ 1638364 h 1791309"/>
              <a:gd name="connsiteX82" fmla="*/ 7987514 w 12192000"/>
              <a:gd name="connsiteY82" fmla="*/ 1638160 h 1791309"/>
              <a:gd name="connsiteX83" fmla="*/ 7960991 w 12192000"/>
              <a:gd name="connsiteY83" fmla="*/ 1648892 h 1791309"/>
              <a:gd name="connsiteX84" fmla="*/ 7937606 w 12192000"/>
              <a:gd name="connsiteY84" fmla="*/ 1650659 h 1791309"/>
              <a:gd name="connsiteX85" fmla="*/ 7931522 w 12192000"/>
              <a:gd name="connsiteY85" fmla="*/ 1653082 h 1791309"/>
              <a:gd name="connsiteX86" fmla="*/ 7872444 w 12192000"/>
              <a:gd name="connsiteY86" fmla="*/ 1652202 h 1791309"/>
              <a:gd name="connsiteX87" fmla="*/ 7832232 w 12192000"/>
              <a:gd name="connsiteY87" fmla="*/ 1658594 h 1791309"/>
              <a:gd name="connsiteX88" fmla="*/ 7744332 w 12192000"/>
              <a:gd name="connsiteY88" fmla="*/ 1657695 h 1791309"/>
              <a:gd name="connsiteX89" fmla="*/ 7723062 w 12192000"/>
              <a:gd name="connsiteY89" fmla="*/ 1658222 h 1791309"/>
              <a:gd name="connsiteX90" fmla="*/ 7705682 w 12192000"/>
              <a:gd name="connsiteY90" fmla="*/ 1664606 h 1791309"/>
              <a:gd name="connsiteX91" fmla="*/ 7702441 w 12192000"/>
              <a:gd name="connsiteY91" fmla="*/ 1671260 h 1791309"/>
              <a:gd name="connsiteX92" fmla="*/ 7690889 w 12192000"/>
              <a:gd name="connsiteY92" fmla="*/ 1672499 h 1791309"/>
              <a:gd name="connsiteX93" fmla="*/ 7688002 w 12192000"/>
              <a:gd name="connsiteY93" fmla="*/ 1674071 h 1791309"/>
              <a:gd name="connsiteX94" fmla="*/ 7671275 w 12192000"/>
              <a:gd name="connsiteY94" fmla="*/ 1681835 h 1791309"/>
              <a:gd name="connsiteX95" fmla="*/ 7585018 w 12192000"/>
              <a:gd name="connsiteY95" fmla="*/ 1675431 h 1791309"/>
              <a:gd name="connsiteX96" fmla="*/ 7471472 w 12192000"/>
              <a:gd name="connsiteY96" fmla="*/ 1682487 h 1791309"/>
              <a:gd name="connsiteX97" fmla="*/ 7381391 w 12192000"/>
              <a:gd name="connsiteY97" fmla="*/ 1689122 h 1791309"/>
              <a:gd name="connsiteX98" fmla="*/ 7292528 w 12192000"/>
              <a:gd name="connsiteY98" fmla="*/ 1689863 h 1791309"/>
              <a:gd name="connsiteX99" fmla="*/ 7226210 w 12192000"/>
              <a:gd name="connsiteY99" fmla="*/ 1684783 h 1791309"/>
              <a:gd name="connsiteX100" fmla="*/ 7179107 w 12192000"/>
              <a:gd name="connsiteY100" fmla="*/ 1664705 h 1791309"/>
              <a:gd name="connsiteX101" fmla="*/ 7176110 w 12192000"/>
              <a:gd name="connsiteY101" fmla="*/ 1667956 h 1791309"/>
              <a:gd name="connsiteX102" fmla="*/ 7149935 w 12192000"/>
              <a:gd name="connsiteY102" fmla="*/ 1671723 h 1791309"/>
              <a:gd name="connsiteX103" fmla="*/ 7076173 w 12192000"/>
              <a:gd name="connsiteY103" fmla="*/ 1681613 h 1791309"/>
              <a:gd name="connsiteX104" fmla="*/ 7002038 w 12192000"/>
              <a:gd name="connsiteY104" fmla="*/ 1684528 h 1791309"/>
              <a:gd name="connsiteX105" fmla="*/ 6883473 w 12192000"/>
              <a:gd name="connsiteY105" fmla="*/ 1705122 h 1791309"/>
              <a:gd name="connsiteX106" fmla="*/ 6692022 w 12192000"/>
              <a:gd name="connsiteY106" fmla="*/ 1713707 h 1791309"/>
              <a:gd name="connsiteX107" fmla="*/ 6589722 w 12192000"/>
              <a:gd name="connsiteY107" fmla="*/ 1723098 h 1791309"/>
              <a:gd name="connsiteX108" fmla="*/ 6301694 w 12192000"/>
              <a:gd name="connsiteY108" fmla="*/ 1743703 h 1791309"/>
              <a:gd name="connsiteX109" fmla="*/ 6183195 w 12192000"/>
              <a:gd name="connsiteY109" fmla="*/ 1758873 h 1791309"/>
              <a:gd name="connsiteX110" fmla="*/ 6123126 w 12192000"/>
              <a:gd name="connsiteY110" fmla="*/ 1768552 h 1791309"/>
              <a:gd name="connsiteX111" fmla="*/ 6096136 w 12192000"/>
              <a:gd name="connsiteY111" fmla="*/ 1767260 h 1791309"/>
              <a:gd name="connsiteX112" fmla="*/ 6032917 w 12192000"/>
              <a:gd name="connsiteY112" fmla="*/ 1781697 h 1791309"/>
              <a:gd name="connsiteX113" fmla="*/ 5977870 w 12192000"/>
              <a:gd name="connsiteY113" fmla="*/ 1771268 h 1791309"/>
              <a:gd name="connsiteX114" fmla="*/ 5916336 w 12192000"/>
              <a:gd name="connsiteY114" fmla="*/ 1780879 h 1791309"/>
              <a:gd name="connsiteX115" fmla="*/ 5867980 w 12192000"/>
              <a:gd name="connsiteY115" fmla="*/ 1783724 h 1791309"/>
              <a:gd name="connsiteX116" fmla="*/ 5743302 w 12192000"/>
              <a:gd name="connsiteY116" fmla="*/ 1782136 h 1791309"/>
              <a:gd name="connsiteX117" fmla="*/ 5607054 w 12192000"/>
              <a:gd name="connsiteY117" fmla="*/ 1775578 h 1791309"/>
              <a:gd name="connsiteX118" fmla="*/ 5507342 w 12192000"/>
              <a:gd name="connsiteY118" fmla="*/ 1791309 h 1791309"/>
              <a:gd name="connsiteX119" fmla="*/ 5421508 w 12192000"/>
              <a:gd name="connsiteY119" fmla="*/ 1781856 h 1791309"/>
              <a:gd name="connsiteX120" fmla="*/ 5361713 w 12192000"/>
              <a:gd name="connsiteY120" fmla="*/ 1773980 h 1791309"/>
              <a:gd name="connsiteX121" fmla="*/ 5241786 w 12192000"/>
              <a:gd name="connsiteY121" fmla="*/ 1756656 h 1791309"/>
              <a:gd name="connsiteX122" fmla="*/ 5202963 w 12192000"/>
              <a:gd name="connsiteY122" fmla="*/ 1747306 h 1791309"/>
              <a:gd name="connsiteX123" fmla="*/ 5154668 w 12192000"/>
              <a:gd name="connsiteY123" fmla="*/ 1744668 h 1791309"/>
              <a:gd name="connsiteX124" fmla="*/ 5136547 w 12192000"/>
              <a:gd name="connsiteY124" fmla="*/ 1738620 h 1791309"/>
              <a:gd name="connsiteX125" fmla="*/ 5122587 w 12192000"/>
              <a:gd name="connsiteY125" fmla="*/ 1735756 h 1791309"/>
              <a:gd name="connsiteX126" fmla="*/ 5119579 w 12192000"/>
              <a:gd name="connsiteY126" fmla="*/ 1734004 h 1791309"/>
              <a:gd name="connsiteX127" fmla="*/ 5101616 w 12192000"/>
              <a:gd name="connsiteY127" fmla="*/ 1724948 h 1791309"/>
              <a:gd name="connsiteX128" fmla="*/ 5045783 w 12192000"/>
              <a:gd name="connsiteY128" fmla="*/ 1730209 h 1791309"/>
              <a:gd name="connsiteX129" fmla="*/ 4991477 w 12192000"/>
              <a:gd name="connsiteY129" fmla="*/ 1716450 h 1791309"/>
              <a:gd name="connsiteX130" fmla="*/ 4820387 w 12192000"/>
              <a:gd name="connsiteY130" fmla="*/ 1695973 h 1791309"/>
              <a:gd name="connsiteX131" fmla="*/ 4755339 w 12192000"/>
              <a:gd name="connsiteY131" fmla="*/ 1700569 h 1791309"/>
              <a:gd name="connsiteX132" fmla="*/ 4714053 w 12192000"/>
              <a:gd name="connsiteY132" fmla="*/ 1695822 h 1791309"/>
              <a:gd name="connsiteX133" fmla="*/ 4691073 w 12192000"/>
              <a:gd name="connsiteY133" fmla="*/ 1693377 h 1791309"/>
              <a:gd name="connsiteX134" fmla="*/ 4495727 w 12192000"/>
              <a:gd name="connsiteY134" fmla="*/ 1656633 h 1791309"/>
              <a:gd name="connsiteX135" fmla="*/ 4428317 w 12192000"/>
              <a:gd name="connsiteY135" fmla="*/ 1646311 h 1791309"/>
              <a:gd name="connsiteX136" fmla="*/ 4424455 w 12192000"/>
              <a:gd name="connsiteY136" fmla="*/ 1646545 h 1791309"/>
              <a:gd name="connsiteX137" fmla="*/ 4418141 w 12192000"/>
              <a:gd name="connsiteY137" fmla="*/ 1643457 h 1791309"/>
              <a:gd name="connsiteX138" fmla="*/ 4389054 w 12192000"/>
              <a:gd name="connsiteY138" fmla="*/ 1635100 h 1791309"/>
              <a:gd name="connsiteX139" fmla="*/ 4243963 w 12192000"/>
              <a:gd name="connsiteY139" fmla="*/ 1600547 h 1791309"/>
              <a:gd name="connsiteX140" fmla="*/ 4230390 w 12192000"/>
              <a:gd name="connsiteY140" fmla="*/ 1596782 h 1791309"/>
              <a:gd name="connsiteX141" fmla="*/ 4151096 w 12192000"/>
              <a:gd name="connsiteY141" fmla="*/ 1589415 h 1791309"/>
              <a:gd name="connsiteX142" fmla="*/ 4091729 w 12192000"/>
              <a:gd name="connsiteY142" fmla="*/ 1565484 h 1791309"/>
              <a:gd name="connsiteX143" fmla="*/ 3994992 w 12192000"/>
              <a:gd name="connsiteY143" fmla="*/ 1554250 h 1791309"/>
              <a:gd name="connsiteX144" fmla="*/ 3898778 w 12192000"/>
              <a:gd name="connsiteY144" fmla="*/ 1546088 h 1791309"/>
              <a:gd name="connsiteX145" fmla="*/ 3863728 w 12192000"/>
              <a:gd name="connsiteY145" fmla="*/ 1544567 h 1791309"/>
              <a:gd name="connsiteX146" fmla="*/ 3729252 w 12192000"/>
              <a:gd name="connsiteY146" fmla="*/ 1544592 h 1791309"/>
              <a:gd name="connsiteX147" fmla="*/ 3716543 w 12192000"/>
              <a:gd name="connsiteY147" fmla="*/ 1541771 h 1791309"/>
              <a:gd name="connsiteX148" fmla="*/ 3715389 w 12192000"/>
              <a:gd name="connsiteY148" fmla="*/ 1538406 h 1791309"/>
              <a:gd name="connsiteX149" fmla="*/ 3682391 w 12192000"/>
              <a:gd name="connsiteY149" fmla="*/ 1529372 h 1791309"/>
              <a:gd name="connsiteX150" fmla="*/ 3669607 w 12192000"/>
              <a:gd name="connsiteY150" fmla="*/ 1534463 h 1791309"/>
              <a:gd name="connsiteX151" fmla="*/ 3669577 w 12192000"/>
              <a:gd name="connsiteY151" fmla="*/ 1534458 h 1791309"/>
              <a:gd name="connsiteX152" fmla="*/ 3660365 w 12192000"/>
              <a:gd name="connsiteY152" fmla="*/ 1531370 h 1791309"/>
              <a:gd name="connsiteX153" fmla="*/ 3637171 w 12192000"/>
              <a:gd name="connsiteY153" fmla="*/ 1523813 h 1791309"/>
              <a:gd name="connsiteX154" fmla="*/ 3636519 w 12192000"/>
              <a:gd name="connsiteY154" fmla="*/ 1523773 h 1791309"/>
              <a:gd name="connsiteX155" fmla="*/ 3589716 w 12192000"/>
              <a:gd name="connsiteY155" fmla="*/ 1506360 h 1791309"/>
              <a:gd name="connsiteX156" fmla="*/ 3583541 w 12192000"/>
              <a:gd name="connsiteY156" fmla="*/ 1507469 h 1791309"/>
              <a:gd name="connsiteX157" fmla="*/ 3574426 w 12192000"/>
              <a:gd name="connsiteY157" fmla="*/ 1507574 h 1791309"/>
              <a:gd name="connsiteX158" fmla="*/ 3574190 w 12192000"/>
              <a:gd name="connsiteY158" fmla="*/ 1507350 h 1791309"/>
              <a:gd name="connsiteX159" fmla="*/ 3565671 w 12192000"/>
              <a:gd name="connsiteY159" fmla="*/ 1507894 h 1791309"/>
              <a:gd name="connsiteX160" fmla="*/ 3515816 w 12192000"/>
              <a:gd name="connsiteY160" fmla="*/ 1499688 h 1791309"/>
              <a:gd name="connsiteX161" fmla="*/ 3452912 w 12192000"/>
              <a:gd name="connsiteY161" fmla="*/ 1496444 h 1791309"/>
              <a:gd name="connsiteX162" fmla="*/ 3380405 w 12192000"/>
              <a:gd name="connsiteY162" fmla="*/ 1486216 h 1791309"/>
              <a:gd name="connsiteX163" fmla="*/ 3343625 w 12192000"/>
              <a:gd name="connsiteY163" fmla="*/ 1500147 h 1791309"/>
              <a:gd name="connsiteX164" fmla="*/ 3323774 w 12192000"/>
              <a:gd name="connsiteY164" fmla="*/ 1501476 h 1791309"/>
              <a:gd name="connsiteX165" fmla="*/ 3321444 w 12192000"/>
              <a:gd name="connsiteY165" fmla="*/ 1500659 h 1791309"/>
              <a:gd name="connsiteX166" fmla="*/ 3242143 w 12192000"/>
              <a:gd name="connsiteY166" fmla="*/ 1505268 h 1791309"/>
              <a:gd name="connsiteX167" fmla="*/ 3122401 w 12192000"/>
              <a:gd name="connsiteY167" fmla="*/ 1511314 h 1791309"/>
              <a:gd name="connsiteX168" fmla="*/ 3010177 w 12192000"/>
              <a:gd name="connsiteY168" fmla="*/ 1513132 h 1791309"/>
              <a:gd name="connsiteX169" fmla="*/ 2782615 w 12192000"/>
              <a:gd name="connsiteY169" fmla="*/ 1509375 h 1791309"/>
              <a:gd name="connsiteX170" fmla="*/ 2668665 w 12192000"/>
              <a:gd name="connsiteY170" fmla="*/ 1517660 h 1791309"/>
              <a:gd name="connsiteX171" fmla="*/ 2548073 w 12192000"/>
              <a:gd name="connsiteY171" fmla="*/ 1516667 h 1791309"/>
              <a:gd name="connsiteX172" fmla="*/ 2423377 w 12192000"/>
              <a:gd name="connsiteY172" fmla="*/ 1527776 h 1791309"/>
              <a:gd name="connsiteX173" fmla="*/ 2295298 w 12192000"/>
              <a:gd name="connsiteY173" fmla="*/ 1534368 h 1791309"/>
              <a:gd name="connsiteX174" fmla="*/ 2188781 w 12192000"/>
              <a:gd name="connsiteY174" fmla="*/ 1529677 h 1791309"/>
              <a:gd name="connsiteX175" fmla="*/ 2074855 w 12192000"/>
              <a:gd name="connsiteY175" fmla="*/ 1515446 h 1791309"/>
              <a:gd name="connsiteX176" fmla="*/ 2012587 w 12192000"/>
              <a:gd name="connsiteY176" fmla="*/ 1522487 h 1791309"/>
              <a:gd name="connsiteX177" fmla="*/ 1932075 w 12192000"/>
              <a:gd name="connsiteY177" fmla="*/ 1517914 h 1791309"/>
              <a:gd name="connsiteX178" fmla="*/ 1908490 w 12192000"/>
              <a:gd name="connsiteY178" fmla="*/ 1526423 h 1791309"/>
              <a:gd name="connsiteX179" fmla="*/ 1908410 w 12192000"/>
              <a:gd name="connsiteY179" fmla="*/ 1526410 h 1791309"/>
              <a:gd name="connsiteX180" fmla="*/ 1901918 w 12192000"/>
              <a:gd name="connsiteY180" fmla="*/ 1522410 h 1791309"/>
              <a:gd name="connsiteX181" fmla="*/ 1876753 w 12192000"/>
              <a:gd name="connsiteY181" fmla="*/ 1517619 h 1791309"/>
              <a:gd name="connsiteX182" fmla="*/ 1858194 w 12192000"/>
              <a:gd name="connsiteY182" fmla="*/ 1522343 h 1791309"/>
              <a:gd name="connsiteX183" fmla="*/ 1702657 w 12192000"/>
              <a:gd name="connsiteY183" fmla="*/ 1510562 h 1791309"/>
              <a:gd name="connsiteX184" fmla="*/ 1701421 w 12192000"/>
              <a:gd name="connsiteY184" fmla="*/ 1510775 h 1791309"/>
              <a:gd name="connsiteX185" fmla="*/ 1699973 w 12192000"/>
              <a:gd name="connsiteY185" fmla="*/ 1507739 h 1791309"/>
              <a:gd name="connsiteX186" fmla="*/ 1682526 w 12192000"/>
              <a:gd name="connsiteY186" fmla="*/ 1504598 h 1791309"/>
              <a:gd name="connsiteX187" fmla="*/ 1677380 w 12192000"/>
              <a:gd name="connsiteY187" fmla="*/ 1504851 h 1791309"/>
              <a:gd name="connsiteX188" fmla="*/ 1670304 w 12192000"/>
              <a:gd name="connsiteY188" fmla="*/ 1503744 h 1791309"/>
              <a:gd name="connsiteX189" fmla="*/ 1670197 w 12192000"/>
              <a:gd name="connsiteY189" fmla="*/ 1503497 h 1791309"/>
              <a:gd name="connsiteX190" fmla="*/ 1626301 w 12192000"/>
              <a:gd name="connsiteY190" fmla="*/ 1474931 h 1791309"/>
              <a:gd name="connsiteX191" fmla="*/ 1535119 w 12192000"/>
              <a:gd name="connsiteY191" fmla="*/ 1463075 h 1791309"/>
              <a:gd name="connsiteX192" fmla="*/ 1531340 w 12192000"/>
              <a:gd name="connsiteY192" fmla="*/ 1461293 h 1791309"/>
              <a:gd name="connsiteX193" fmla="*/ 1498454 w 12192000"/>
              <a:gd name="connsiteY193" fmla="*/ 1463478 h 1791309"/>
              <a:gd name="connsiteX194" fmla="*/ 1478806 w 12192000"/>
              <a:gd name="connsiteY194" fmla="*/ 1464611 h 1791309"/>
              <a:gd name="connsiteX195" fmla="*/ 1358081 w 12192000"/>
              <a:gd name="connsiteY195" fmla="*/ 1455545 h 1791309"/>
              <a:gd name="connsiteX196" fmla="*/ 1222449 w 12192000"/>
              <a:gd name="connsiteY196" fmla="*/ 1455454 h 1791309"/>
              <a:gd name="connsiteX197" fmla="*/ 1180983 w 12192000"/>
              <a:gd name="connsiteY197" fmla="*/ 1440557 h 1791309"/>
              <a:gd name="connsiteX198" fmla="*/ 1018426 w 12192000"/>
              <a:gd name="connsiteY198" fmla="*/ 1400226 h 1791309"/>
              <a:gd name="connsiteX199" fmla="*/ 940021 w 12192000"/>
              <a:gd name="connsiteY199" fmla="*/ 1409452 h 1791309"/>
              <a:gd name="connsiteX200" fmla="*/ 940362 w 12192000"/>
              <a:gd name="connsiteY200" fmla="*/ 1408090 h 1791309"/>
              <a:gd name="connsiteX201" fmla="*/ 927147 w 12192000"/>
              <a:gd name="connsiteY201" fmla="*/ 1407436 h 1791309"/>
              <a:gd name="connsiteX202" fmla="*/ 915481 w 12192000"/>
              <a:gd name="connsiteY202" fmla="*/ 1395526 h 1791309"/>
              <a:gd name="connsiteX203" fmla="*/ 884363 w 12192000"/>
              <a:gd name="connsiteY203" fmla="*/ 1395024 h 1791309"/>
              <a:gd name="connsiteX204" fmla="*/ 883522 w 12192000"/>
              <a:gd name="connsiteY204" fmla="*/ 1400267 h 1791309"/>
              <a:gd name="connsiteX205" fmla="*/ 865903 w 12192000"/>
              <a:gd name="connsiteY205" fmla="*/ 1394324 h 1791309"/>
              <a:gd name="connsiteX206" fmla="*/ 790832 w 12192000"/>
              <a:gd name="connsiteY206" fmla="*/ 1370999 h 1791309"/>
              <a:gd name="connsiteX207" fmla="*/ 749766 w 12192000"/>
              <a:gd name="connsiteY207" fmla="*/ 1353216 h 1791309"/>
              <a:gd name="connsiteX208" fmla="*/ 705470 w 12192000"/>
              <a:gd name="connsiteY208" fmla="*/ 1354328 h 1791309"/>
              <a:gd name="connsiteX209" fmla="*/ 692371 w 12192000"/>
              <a:gd name="connsiteY209" fmla="*/ 1343942 h 1791309"/>
              <a:gd name="connsiteX210" fmla="*/ 690203 w 12192000"/>
              <a:gd name="connsiteY210" fmla="*/ 1341970 h 1791309"/>
              <a:gd name="connsiteX211" fmla="*/ 679574 w 12192000"/>
              <a:gd name="connsiteY211" fmla="*/ 1338069 h 1791309"/>
              <a:gd name="connsiteX212" fmla="*/ 679009 w 12192000"/>
              <a:gd name="connsiteY212" fmla="*/ 1331966 h 1791309"/>
              <a:gd name="connsiteX213" fmla="*/ 664756 w 12192000"/>
              <a:gd name="connsiteY213" fmla="*/ 1322509 h 1791309"/>
              <a:gd name="connsiteX214" fmla="*/ 644515 w 12192000"/>
              <a:gd name="connsiteY214" fmla="*/ 1316732 h 1791309"/>
              <a:gd name="connsiteX215" fmla="*/ 545716 w 12192000"/>
              <a:gd name="connsiteY215" fmla="*/ 1294878 h 1791309"/>
              <a:gd name="connsiteX216" fmla="*/ 488094 w 12192000"/>
              <a:gd name="connsiteY216" fmla="*/ 1278596 h 1791309"/>
              <a:gd name="connsiteX217" fmla="*/ 468538 w 12192000"/>
              <a:gd name="connsiteY217" fmla="*/ 1267376 h 1791309"/>
              <a:gd name="connsiteX218" fmla="*/ 439655 w 12192000"/>
              <a:gd name="connsiteY218" fmla="*/ 1255090 h 1791309"/>
              <a:gd name="connsiteX219" fmla="*/ 390496 w 12192000"/>
              <a:gd name="connsiteY219" fmla="*/ 1229512 h 1791309"/>
              <a:gd name="connsiteX220" fmla="*/ 362616 w 12192000"/>
              <a:gd name="connsiteY220" fmla="*/ 1221981 h 1791309"/>
              <a:gd name="connsiteX221" fmla="*/ 348184 w 12192000"/>
              <a:gd name="connsiteY221" fmla="*/ 1213437 h 1791309"/>
              <a:gd name="connsiteX222" fmla="*/ 341576 w 12192000"/>
              <a:gd name="connsiteY222" fmla="*/ 1212583 h 1791309"/>
              <a:gd name="connsiteX223" fmla="*/ 320370 w 12192000"/>
              <a:gd name="connsiteY223" fmla="*/ 1206827 h 1791309"/>
              <a:gd name="connsiteX224" fmla="*/ 308082 w 12192000"/>
              <a:gd name="connsiteY224" fmla="*/ 1204195 h 1791309"/>
              <a:gd name="connsiteX225" fmla="*/ 303141 w 12192000"/>
              <a:gd name="connsiteY225" fmla="*/ 1203396 h 1791309"/>
              <a:gd name="connsiteX226" fmla="*/ 260955 w 12192000"/>
              <a:gd name="connsiteY226" fmla="*/ 1203345 h 1791309"/>
              <a:gd name="connsiteX227" fmla="*/ 234352 w 12192000"/>
              <a:gd name="connsiteY227" fmla="*/ 1193972 h 1791309"/>
              <a:gd name="connsiteX228" fmla="*/ 210954 w 12192000"/>
              <a:gd name="connsiteY228" fmla="*/ 1192326 h 1791309"/>
              <a:gd name="connsiteX229" fmla="*/ 204851 w 12192000"/>
              <a:gd name="connsiteY229" fmla="*/ 1190210 h 1791309"/>
              <a:gd name="connsiteX230" fmla="*/ 145778 w 12192000"/>
              <a:gd name="connsiteY230" fmla="*/ 1190651 h 1791309"/>
              <a:gd name="connsiteX231" fmla="*/ 105518 w 12192000"/>
              <a:gd name="connsiteY231" fmla="*/ 1184937 h 1791309"/>
              <a:gd name="connsiteX232" fmla="*/ 17623 w 12192000"/>
              <a:gd name="connsiteY232" fmla="*/ 1185238 h 1791309"/>
              <a:gd name="connsiteX233" fmla="*/ 0 w 12192000"/>
              <a:gd name="connsiteY233" fmla="*/ 1184768 h 1791309"/>
              <a:gd name="connsiteX234" fmla="*/ 0 w 12192000"/>
              <a:gd name="connsiteY234" fmla="*/ 0 h 17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2192000" h="1791309">
                <a:moveTo>
                  <a:pt x="0" y="0"/>
                </a:moveTo>
                <a:lnTo>
                  <a:pt x="12192000" y="0"/>
                </a:lnTo>
                <a:lnTo>
                  <a:pt x="12192000" y="1129867"/>
                </a:lnTo>
                <a:lnTo>
                  <a:pt x="12174158" y="1133797"/>
                </a:lnTo>
                <a:cubicBezTo>
                  <a:pt x="12157454" y="1140721"/>
                  <a:pt x="12149351" y="1153443"/>
                  <a:pt x="12111983" y="1161939"/>
                </a:cubicBezTo>
                <a:cubicBezTo>
                  <a:pt x="12087726" y="1155702"/>
                  <a:pt x="11984402" y="1203449"/>
                  <a:pt x="11967186" y="1201206"/>
                </a:cubicBezTo>
                <a:cubicBezTo>
                  <a:pt x="11967750" y="1205818"/>
                  <a:pt x="11957788" y="1208973"/>
                  <a:pt x="11953646" y="1205499"/>
                </a:cubicBezTo>
                <a:cubicBezTo>
                  <a:pt x="11874988" y="1196071"/>
                  <a:pt x="11923725" y="1235156"/>
                  <a:pt x="11874413" y="1213569"/>
                </a:cubicBezTo>
                <a:cubicBezTo>
                  <a:pt x="11842982" y="1211016"/>
                  <a:pt x="11850046" y="1264113"/>
                  <a:pt x="11815251" y="1241020"/>
                </a:cubicBezTo>
                <a:cubicBezTo>
                  <a:pt x="11777292" y="1243792"/>
                  <a:pt x="11755474" y="1265077"/>
                  <a:pt x="11718610" y="1253479"/>
                </a:cubicBezTo>
                <a:cubicBezTo>
                  <a:pt x="11683080" y="1256158"/>
                  <a:pt x="11653383" y="1266402"/>
                  <a:pt x="11622463" y="1262368"/>
                </a:cubicBezTo>
                <a:cubicBezTo>
                  <a:pt x="11611100" y="1269615"/>
                  <a:pt x="11599917" y="1272947"/>
                  <a:pt x="11587426" y="1263916"/>
                </a:cubicBezTo>
                <a:lnTo>
                  <a:pt x="11471543" y="1280394"/>
                </a:lnTo>
                <a:cubicBezTo>
                  <a:pt x="11480443" y="1295700"/>
                  <a:pt x="11403671" y="1266178"/>
                  <a:pt x="11406215" y="1280453"/>
                </a:cubicBezTo>
                <a:cubicBezTo>
                  <a:pt x="11384948" y="1263081"/>
                  <a:pt x="11383757" y="1289202"/>
                  <a:pt x="11361043" y="1286632"/>
                </a:cubicBezTo>
                <a:cubicBezTo>
                  <a:pt x="11336582" y="1287680"/>
                  <a:pt x="11298132" y="1293514"/>
                  <a:pt x="11259450" y="1286738"/>
                </a:cubicBezTo>
                <a:cubicBezTo>
                  <a:pt x="11218591" y="1278110"/>
                  <a:pt x="11200256" y="1320872"/>
                  <a:pt x="11154950" y="1291274"/>
                </a:cubicBezTo>
                <a:cubicBezTo>
                  <a:pt x="11111513" y="1290650"/>
                  <a:pt x="11088472" y="1292909"/>
                  <a:pt x="11055163" y="1282991"/>
                </a:cubicBezTo>
                <a:cubicBezTo>
                  <a:pt x="11032544" y="1281021"/>
                  <a:pt x="10996199" y="1284394"/>
                  <a:pt x="10959430" y="1284028"/>
                </a:cubicBezTo>
                <a:cubicBezTo>
                  <a:pt x="10931591" y="1287404"/>
                  <a:pt x="10905508" y="1291463"/>
                  <a:pt x="10886552" y="1294734"/>
                </a:cubicBezTo>
                <a:cubicBezTo>
                  <a:pt x="10880420" y="1303453"/>
                  <a:pt x="10841339" y="1295806"/>
                  <a:pt x="10832696" y="1296692"/>
                </a:cubicBezTo>
                <a:cubicBezTo>
                  <a:pt x="10823079" y="1304372"/>
                  <a:pt x="10783778" y="1279364"/>
                  <a:pt x="10772242" y="1273555"/>
                </a:cubicBezTo>
                <a:lnTo>
                  <a:pt x="10696254" y="1259247"/>
                </a:lnTo>
                <a:lnTo>
                  <a:pt x="10577832" y="1255994"/>
                </a:lnTo>
                <a:cubicBezTo>
                  <a:pt x="10578169" y="1226829"/>
                  <a:pt x="10521442" y="1275048"/>
                  <a:pt x="10531976" y="1249692"/>
                </a:cubicBezTo>
                <a:cubicBezTo>
                  <a:pt x="10499819" y="1253413"/>
                  <a:pt x="10485745" y="1214474"/>
                  <a:pt x="10453101" y="1241000"/>
                </a:cubicBezTo>
                <a:cubicBezTo>
                  <a:pt x="10439254" y="1237435"/>
                  <a:pt x="10423820" y="1236093"/>
                  <a:pt x="10407706" y="1235650"/>
                </a:cubicBezTo>
                <a:lnTo>
                  <a:pt x="10368559" y="1235686"/>
                </a:lnTo>
                <a:lnTo>
                  <a:pt x="10352542" y="1245817"/>
                </a:lnTo>
                <a:cubicBezTo>
                  <a:pt x="10342771" y="1253838"/>
                  <a:pt x="10305910" y="1267651"/>
                  <a:pt x="10294918" y="1263549"/>
                </a:cubicBezTo>
                <a:cubicBezTo>
                  <a:pt x="10286400" y="1265045"/>
                  <a:pt x="10278941" y="1270917"/>
                  <a:pt x="10271059" y="1265010"/>
                </a:cubicBezTo>
                <a:cubicBezTo>
                  <a:pt x="10259993" y="1258516"/>
                  <a:pt x="10241455" y="1282408"/>
                  <a:pt x="10239064" y="1270598"/>
                </a:cubicBezTo>
                <a:lnTo>
                  <a:pt x="10181078" y="1276374"/>
                </a:lnTo>
                <a:cubicBezTo>
                  <a:pt x="10176383" y="1283869"/>
                  <a:pt x="10166588" y="1284786"/>
                  <a:pt x="10153458" y="1285229"/>
                </a:cubicBezTo>
                <a:lnTo>
                  <a:pt x="10140775" y="1285847"/>
                </a:lnTo>
                <a:lnTo>
                  <a:pt x="10132055" y="1297214"/>
                </a:lnTo>
                <a:cubicBezTo>
                  <a:pt x="10121112" y="1284388"/>
                  <a:pt x="10112812" y="1319799"/>
                  <a:pt x="10094093" y="1316697"/>
                </a:cubicBezTo>
                <a:lnTo>
                  <a:pt x="10054855" y="1316203"/>
                </a:lnTo>
                <a:cubicBezTo>
                  <a:pt x="10047253" y="1314463"/>
                  <a:pt x="10023891" y="1325924"/>
                  <a:pt x="10016268" y="1325133"/>
                </a:cubicBezTo>
                <a:cubicBezTo>
                  <a:pt x="9975530" y="1333371"/>
                  <a:pt x="9961472" y="1333730"/>
                  <a:pt x="9937115" y="1337731"/>
                </a:cubicBezTo>
                <a:cubicBezTo>
                  <a:pt x="9896092" y="1337713"/>
                  <a:pt x="9865853" y="1334961"/>
                  <a:pt x="9824942" y="1342969"/>
                </a:cubicBezTo>
                <a:lnTo>
                  <a:pt x="9705553" y="1359323"/>
                </a:lnTo>
                <a:cubicBezTo>
                  <a:pt x="9652292" y="1351199"/>
                  <a:pt x="9607405" y="1371958"/>
                  <a:pt x="9589915" y="1382355"/>
                </a:cubicBezTo>
                <a:cubicBezTo>
                  <a:pt x="9524425" y="1393971"/>
                  <a:pt x="9387390" y="1424473"/>
                  <a:pt x="9315048" y="1428626"/>
                </a:cubicBezTo>
                <a:lnTo>
                  <a:pt x="9209077" y="1448049"/>
                </a:lnTo>
                <a:lnTo>
                  <a:pt x="9133300" y="1456152"/>
                </a:lnTo>
                <a:lnTo>
                  <a:pt x="9031264" y="1462053"/>
                </a:lnTo>
                <a:lnTo>
                  <a:pt x="8983321" y="1464616"/>
                </a:lnTo>
                <a:lnTo>
                  <a:pt x="8983035" y="1464417"/>
                </a:lnTo>
                <a:cubicBezTo>
                  <a:pt x="8980980" y="1464226"/>
                  <a:pt x="8978163" y="1464489"/>
                  <a:pt x="8974072" y="1465390"/>
                </a:cubicBezTo>
                <a:lnTo>
                  <a:pt x="8968242" y="1467079"/>
                </a:lnTo>
                <a:lnTo>
                  <a:pt x="8952199" y="1469700"/>
                </a:lnTo>
                <a:lnTo>
                  <a:pt x="8945873" y="1469099"/>
                </a:lnTo>
                <a:lnTo>
                  <a:pt x="8940905" y="1467238"/>
                </a:lnTo>
                <a:cubicBezTo>
                  <a:pt x="8932575" y="1473801"/>
                  <a:pt x="8933428" y="1481221"/>
                  <a:pt x="8906846" y="1464481"/>
                </a:cubicBezTo>
                <a:cubicBezTo>
                  <a:pt x="8875905" y="1465225"/>
                  <a:pt x="8767249" y="1477012"/>
                  <a:pt x="8730411" y="1479838"/>
                </a:cubicBezTo>
                <a:cubicBezTo>
                  <a:pt x="8697830" y="1488616"/>
                  <a:pt x="8726157" y="1477386"/>
                  <a:pt x="8685834" y="1481431"/>
                </a:cubicBezTo>
                <a:cubicBezTo>
                  <a:pt x="8649663" y="1497505"/>
                  <a:pt x="8617161" y="1483769"/>
                  <a:pt x="8574116" y="1488166"/>
                </a:cubicBezTo>
                <a:lnTo>
                  <a:pt x="8503254" y="1475627"/>
                </a:lnTo>
                <a:lnTo>
                  <a:pt x="8489028" y="1480483"/>
                </a:lnTo>
                <a:lnTo>
                  <a:pt x="8484222" y="1482955"/>
                </a:lnTo>
                <a:cubicBezTo>
                  <a:pt x="8480710" y="1484416"/>
                  <a:pt x="8478112" y="1485080"/>
                  <a:pt x="8476034" y="1485197"/>
                </a:cubicBezTo>
                <a:lnTo>
                  <a:pt x="8475659" y="1485048"/>
                </a:lnTo>
                <a:lnTo>
                  <a:pt x="8468325" y="1487552"/>
                </a:lnTo>
                <a:lnTo>
                  <a:pt x="8401298" y="1493672"/>
                </a:lnTo>
                <a:lnTo>
                  <a:pt x="8390295" y="1502138"/>
                </a:lnTo>
                <a:cubicBezTo>
                  <a:pt x="8384606" y="1505321"/>
                  <a:pt x="8378033" y="1507689"/>
                  <a:pt x="8370102" y="1508730"/>
                </a:cubicBezTo>
                <a:cubicBezTo>
                  <a:pt x="8346527" y="1514550"/>
                  <a:pt x="8269793" y="1532082"/>
                  <a:pt x="8248843" y="1537060"/>
                </a:cubicBezTo>
                <a:lnTo>
                  <a:pt x="8244399" y="1538596"/>
                </a:lnTo>
                <a:lnTo>
                  <a:pt x="8241700" y="1538396"/>
                </a:lnTo>
                <a:lnTo>
                  <a:pt x="8230388" y="1546517"/>
                </a:lnTo>
                <a:cubicBezTo>
                  <a:pt x="8227226" y="1549698"/>
                  <a:pt x="8225026" y="1553241"/>
                  <a:pt x="8224228" y="1557267"/>
                </a:cubicBezTo>
                <a:lnTo>
                  <a:pt x="8199666" y="1559012"/>
                </a:lnTo>
                <a:lnTo>
                  <a:pt x="8194548" y="1565013"/>
                </a:lnTo>
                <a:cubicBezTo>
                  <a:pt x="8190810" y="1577396"/>
                  <a:pt x="8158901" y="1567171"/>
                  <a:pt x="8165771" y="1579116"/>
                </a:cubicBezTo>
                <a:cubicBezTo>
                  <a:pt x="8143208" y="1572277"/>
                  <a:pt x="8132387" y="1598919"/>
                  <a:pt x="8116832" y="1608547"/>
                </a:cubicBezTo>
                <a:cubicBezTo>
                  <a:pt x="8107684" y="1604668"/>
                  <a:pt x="8099460" y="1609694"/>
                  <a:pt x="8089016" y="1617129"/>
                </a:cubicBezTo>
                <a:lnTo>
                  <a:pt x="8074658" y="1626971"/>
                </a:lnTo>
                <a:lnTo>
                  <a:pt x="8068056" y="1627924"/>
                </a:lnTo>
                <a:cubicBezTo>
                  <a:pt x="8060220" y="1629936"/>
                  <a:pt x="8053184" y="1632419"/>
                  <a:pt x="8046900" y="1634483"/>
                </a:cubicBezTo>
                <a:lnTo>
                  <a:pt x="8034634" y="1637466"/>
                </a:lnTo>
                <a:lnTo>
                  <a:pt x="8029700" y="1638364"/>
                </a:lnTo>
                <a:lnTo>
                  <a:pt x="7987514" y="1638160"/>
                </a:lnTo>
                <a:cubicBezTo>
                  <a:pt x="7980319" y="1639536"/>
                  <a:pt x="7969308" y="1646808"/>
                  <a:pt x="7960991" y="1648892"/>
                </a:cubicBezTo>
                <a:cubicBezTo>
                  <a:pt x="7962266" y="1658962"/>
                  <a:pt x="7948210" y="1650809"/>
                  <a:pt x="7937606" y="1650659"/>
                </a:cubicBezTo>
                <a:lnTo>
                  <a:pt x="7931522" y="1653082"/>
                </a:lnTo>
                <a:cubicBezTo>
                  <a:pt x="7920662" y="1653340"/>
                  <a:pt x="7888992" y="1651284"/>
                  <a:pt x="7872444" y="1652202"/>
                </a:cubicBezTo>
                <a:lnTo>
                  <a:pt x="7832232" y="1658594"/>
                </a:lnTo>
                <a:lnTo>
                  <a:pt x="7744332" y="1657695"/>
                </a:lnTo>
                <a:cubicBezTo>
                  <a:pt x="7736583" y="1656418"/>
                  <a:pt x="7729572" y="1656803"/>
                  <a:pt x="7723062" y="1658222"/>
                </a:cubicBezTo>
                <a:lnTo>
                  <a:pt x="7705682" y="1664606"/>
                </a:lnTo>
                <a:lnTo>
                  <a:pt x="7702441" y="1671260"/>
                </a:lnTo>
                <a:lnTo>
                  <a:pt x="7690889" y="1672499"/>
                </a:lnTo>
                <a:lnTo>
                  <a:pt x="7688002" y="1674071"/>
                </a:lnTo>
                <a:cubicBezTo>
                  <a:pt x="7682503" y="1677097"/>
                  <a:pt x="7677007" y="1679895"/>
                  <a:pt x="7671275" y="1681835"/>
                </a:cubicBezTo>
                <a:cubicBezTo>
                  <a:pt x="7654111" y="1682062"/>
                  <a:pt x="7618318" y="1675322"/>
                  <a:pt x="7585018" y="1675431"/>
                </a:cubicBezTo>
                <a:cubicBezTo>
                  <a:pt x="7528719" y="1664428"/>
                  <a:pt x="7521329" y="1707497"/>
                  <a:pt x="7471472" y="1682487"/>
                </a:cubicBezTo>
                <a:cubicBezTo>
                  <a:pt x="7480732" y="1694322"/>
                  <a:pt x="7397792" y="1692238"/>
                  <a:pt x="7381391" y="1689122"/>
                </a:cubicBezTo>
                <a:cubicBezTo>
                  <a:pt x="7341128" y="1711132"/>
                  <a:pt x="7346708" y="1685490"/>
                  <a:pt x="7292528" y="1689863"/>
                </a:cubicBezTo>
                <a:cubicBezTo>
                  <a:pt x="7237308" y="1683875"/>
                  <a:pt x="7271540" y="1692433"/>
                  <a:pt x="7226210" y="1684783"/>
                </a:cubicBezTo>
                <a:lnTo>
                  <a:pt x="7179107" y="1664705"/>
                </a:lnTo>
                <a:lnTo>
                  <a:pt x="7176110" y="1667956"/>
                </a:lnTo>
                <a:cubicBezTo>
                  <a:pt x="7171229" y="1670861"/>
                  <a:pt x="7163632" y="1672608"/>
                  <a:pt x="7149935" y="1671723"/>
                </a:cubicBezTo>
                <a:lnTo>
                  <a:pt x="7076173" y="1681613"/>
                </a:lnTo>
                <a:cubicBezTo>
                  <a:pt x="7040346" y="1682305"/>
                  <a:pt x="7033727" y="1686564"/>
                  <a:pt x="7002038" y="1684528"/>
                </a:cubicBezTo>
                <a:cubicBezTo>
                  <a:pt x="6921124" y="1693326"/>
                  <a:pt x="6935142" y="1700259"/>
                  <a:pt x="6883473" y="1705122"/>
                </a:cubicBezTo>
                <a:cubicBezTo>
                  <a:pt x="6831804" y="1709985"/>
                  <a:pt x="6740980" y="1710711"/>
                  <a:pt x="6692022" y="1713707"/>
                </a:cubicBezTo>
                <a:cubicBezTo>
                  <a:pt x="6643064" y="1716703"/>
                  <a:pt x="6668333" y="1719031"/>
                  <a:pt x="6589722" y="1723098"/>
                </a:cubicBezTo>
                <a:cubicBezTo>
                  <a:pt x="6512571" y="1759389"/>
                  <a:pt x="6380724" y="1753453"/>
                  <a:pt x="6301694" y="1743703"/>
                </a:cubicBezTo>
                <a:cubicBezTo>
                  <a:pt x="6281734" y="1756503"/>
                  <a:pt x="6212956" y="1754732"/>
                  <a:pt x="6183195" y="1758873"/>
                </a:cubicBezTo>
                <a:cubicBezTo>
                  <a:pt x="6153434" y="1763014"/>
                  <a:pt x="6131593" y="1775778"/>
                  <a:pt x="6123126" y="1768552"/>
                </a:cubicBezTo>
                <a:lnTo>
                  <a:pt x="6096136" y="1767260"/>
                </a:lnTo>
                <a:lnTo>
                  <a:pt x="6032917" y="1781697"/>
                </a:lnTo>
                <a:lnTo>
                  <a:pt x="5977870" y="1771268"/>
                </a:lnTo>
                <a:lnTo>
                  <a:pt x="5916336" y="1780879"/>
                </a:lnTo>
                <a:cubicBezTo>
                  <a:pt x="5904930" y="1780355"/>
                  <a:pt x="5880720" y="1781016"/>
                  <a:pt x="5867980" y="1783724"/>
                </a:cubicBezTo>
                <a:lnTo>
                  <a:pt x="5743302" y="1782136"/>
                </a:lnTo>
                <a:lnTo>
                  <a:pt x="5607054" y="1775578"/>
                </a:lnTo>
                <a:lnTo>
                  <a:pt x="5507342" y="1791309"/>
                </a:lnTo>
                <a:cubicBezTo>
                  <a:pt x="5514534" y="1780535"/>
                  <a:pt x="5427790" y="1792064"/>
                  <a:pt x="5421508" y="1781856"/>
                </a:cubicBezTo>
                <a:cubicBezTo>
                  <a:pt x="5418089" y="1773527"/>
                  <a:pt x="5371877" y="1776489"/>
                  <a:pt x="5361713" y="1773980"/>
                </a:cubicBezTo>
                <a:lnTo>
                  <a:pt x="5241786" y="1756656"/>
                </a:lnTo>
                <a:cubicBezTo>
                  <a:pt x="5231623" y="1756470"/>
                  <a:pt x="5210558" y="1749512"/>
                  <a:pt x="5202963" y="1747306"/>
                </a:cubicBezTo>
                <a:lnTo>
                  <a:pt x="5154668" y="1744668"/>
                </a:lnTo>
                <a:lnTo>
                  <a:pt x="5136547" y="1738620"/>
                </a:lnTo>
                <a:lnTo>
                  <a:pt x="5122587" y="1735756"/>
                </a:lnTo>
                <a:lnTo>
                  <a:pt x="5119579" y="1734004"/>
                </a:lnTo>
                <a:cubicBezTo>
                  <a:pt x="5113851" y="1730636"/>
                  <a:pt x="5108044" y="1727458"/>
                  <a:pt x="5101616" y="1724948"/>
                </a:cubicBezTo>
                <a:cubicBezTo>
                  <a:pt x="5088362" y="1748626"/>
                  <a:pt x="5044771" y="1707503"/>
                  <a:pt x="5045783" y="1730209"/>
                </a:cubicBezTo>
                <a:cubicBezTo>
                  <a:pt x="5008168" y="1720538"/>
                  <a:pt x="5019000" y="1744687"/>
                  <a:pt x="4991477" y="1716450"/>
                </a:cubicBezTo>
                <a:cubicBezTo>
                  <a:pt x="4917012" y="1716520"/>
                  <a:pt x="4859743" y="1698620"/>
                  <a:pt x="4820387" y="1695973"/>
                </a:cubicBezTo>
                <a:cubicBezTo>
                  <a:pt x="4781031" y="1693326"/>
                  <a:pt x="4776995" y="1700624"/>
                  <a:pt x="4755339" y="1700569"/>
                </a:cubicBezTo>
                <a:cubicBezTo>
                  <a:pt x="4737617" y="1700544"/>
                  <a:pt x="4724764" y="1697021"/>
                  <a:pt x="4714053" y="1695822"/>
                </a:cubicBezTo>
                <a:lnTo>
                  <a:pt x="4691073" y="1693377"/>
                </a:lnTo>
                <a:cubicBezTo>
                  <a:pt x="4655690" y="1687493"/>
                  <a:pt x="4539520" y="1664477"/>
                  <a:pt x="4495727" y="1656633"/>
                </a:cubicBezTo>
                <a:cubicBezTo>
                  <a:pt x="4451934" y="1648789"/>
                  <a:pt x="4444062" y="1645926"/>
                  <a:pt x="4428317" y="1646311"/>
                </a:cubicBezTo>
                <a:lnTo>
                  <a:pt x="4424455" y="1646545"/>
                </a:lnTo>
                <a:lnTo>
                  <a:pt x="4418141" y="1643457"/>
                </a:lnTo>
                <a:cubicBezTo>
                  <a:pt x="4410761" y="1640493"/>
                  <a:pt x="4401533" y="1637604"/>
                  <a:pt x="4389054" y="1635100"/>
                </a:cubicBezTo>
                <a:cubicBezTo>
                  <a:pt x="4364845" y="1640335"/>
                  <a:pt x="4261162" y="1598709"/>
                  <a:pt x="4243963" y="1600547"/>
                </a:cubicBezTo>
                <a:cubicBezTo>
                  <a:pt x="4244492" y="1596582"/>
                  <a:pt x="4234508" y="1593814"/>
                  <a:pt x="4230390" y="1596782"/>
                </a:cubicBezTo>
                <a:cubicBezTo>
                  <a:pt x="4151802" y="1604469"/>
                  <a:pt x="4200248" y="1571110"/>
                  <a:pt x="4151096" y="1589415"/>
                </a:cubicBezTo>
                <a:cubicBezTo>
                  <a:pt x="4119683" y="1591443"/>
                  <a:pt x="4113911" y="1574835"/>
                  <a:pt x="4091729" y="1565484"/>
                </a:cubicBezTo>
                <a:cubicBezTo>
                  <a:pt x="4053748" y="1562897"/>
                  <a:pt x="4031770" y="1544470"/>
                  <a:pt x="3994992" y="1554250"/>
                </a:cubicBezTo>
                <a:cubicBezTo>
                  <a:pt x="3959443" y="1551755"/>
                  <a:pt x="3929669" y="1542783"/>
                  <a:pt x="3898778" y="1546088"/>
                </a:cubicBezTo>
                <a:cubicBezTo>
                  <a:pt x="3887360" y="1539793"/>
                  <a:pt x="3876153" y="1536867"/>
                  <a:pt x="3863728" y="1544567"/>
                </a:cubicBezTo>
                <a:lnTo>
                  <a:pt x="3729252" y="1544592"/>
                </a:lnTo>
                <a:lnTo>
                  <a:pt x="3716543" y="1541771"/>
                </a:lnTo>
                <a:lnTo>
                  <a:pt x="3715389" y="1538406"/>
                </a:lnTo>
                <a:cubicBezTo>
                  <a:pt x="3706175" y="1535154"/>
                  <a:pt x="3680562" y="1538571"/>
                  <a:pt x="3682391" y="1529372"/>
                </a:cubicBezTo>
                <a:lnTo>
                  <a:pt x="3669607" y="1534463"/>
                </a:lnTo>
                <a:cubicBezTo>
                  <a:pt x="3669597" y="1534461"/>
                  <a:pt x="3669587" y="1534460"/>
                  <a:pt x="3669577" y="1534458"/>
                </a:cubicBezTo>
                <a:lnTo>
                  <a:pt x="3660365" y="1531370"/>
                </a:lnTo>
                <a:cubicBezTo>
                  <a:pt x="3654539" y="1527865"/>
                  <a:pt x="3648520" y="1522770"/>
                  <a:pt x="3637171" y="1523813"/>
                </a:cubicBezTo>
                <a:lnTo>
                  <a:pt x="3636519" y="1523773"/>
                </a:lnTo>
                <a:lnTo>
                  <a:pt x="3589716" y="1506360"/>
                </a:lnTo>
                <a:lnTo>
                  <a:pt x="3583541" y="1507469"/>
                </a:lnTo>
                <a:cubicBezTo>
                  <a:pt x="3579272" y="1507967"/>
                  <a:pt x="3576419" y="1507958"/>
                  <a:pt x="3574426" y="1507574"/>
                </a:cubicBezTo>
                <a:lnTo>
                  <a:pt x="3574190" y="1507350"/>
                </a:lnTo>
                <a:lnTo>
                  <a:pt x="3565671" y="1507894"/>
                </a:lnTo>
                <a:cubicBezTo>
                  <a:pt x="3551329" y="1509331"/>
                  <a:pt x="3529061" y="1497487"/>
                  <a:pt x="3515816" y="1499688"/>
                </a:cubicBezTo>
                <a:cubicBezTo>
                  <a:pt x="3493619" y="1496054"/>
                  <a:pt x="3468326" y="1501164"/>
                  <a:pt x="3452912" y="1496444"/>
                </a:cubicBezTo>
                <a:lnTo>
                  <a:pt x="3380405" y="1486216"/>
                </a:lnTo>
                <a:lnTo>
                  <a:pt x="3343625" y="1500147"/>
                </a:lnTo>
                <a:cubicBezTo>
                  <a:pt x="3339603" y="1502039"/>
                  <a:pt x="3333747" y="1502912"/>
                  <a:pt x="3323774" y="1501476"/>
                </a:cubicBezTo>
                <a:lnTo>
                  <a:pt x="3321444" y="1500659"/>
                </a:lnTo>
                <a:cubicBezTo>
                  <a:pt x="3316135" y="1502690"/>
                  <a:pt x="3275316" y="1503491"/>
                  <a:pt x="3242143" y="1505268"/>
                </a:cubicBezTo>
                <a:cubicBezTo>
                  <a:pt x="3189534" y="1507034"/>
                  <a:pt x="3183224" y="1513621"/>
                  <a:pt x="3122401" y="1511314"/>
                </a:cubicBezTo>
                <a:cubicBezTo>
                  <a:pt x="3062558" y="1512135"/>
                  <a:pt x="3052178" y="1517079"/>
                  <a:pt x="3010177" y="1513132"/>
                </a:cubicBezTo>
                <a:lnTo>
                  <a:pt x="2782615" y="1509375"/>
                </a:lnTo>
                <a:cubicBezTo>
                  <a:pt x="2720443" y="1532093"/>
                  <a:pt x="2739680" y="1506747"/>
                  <a:pt x="2668665" y="1517660"/>
                </a:cubicBezTo>
                <a:cubicBezTo>
                  <a:pt x="2637679" y="1529969"/>
                  <a:pt x="2588747" y="1520593"/>
                  <a:pt x="2548073" y="1516667"/>
                </a:cubicBezTo>
                <a:lnTo>
                  <a:pt x="2423377" y="1527776"/>
                </a:lnTo>
                <a:cubicBezTo>
                  <a:pt x="2391762" y="1541398"/>
                  <a:pt x="2334138" y="1516264"/>
                  <a:pt x="2295298" y="1534368"/>
                </a:cubicBezTo>
                <a:cubicBezTo>
                  <a:pt x="2256198" y="1534684"/>
                  <a:pt x="2213382" y="1531065"/>
                  <a:pt x="2188781" y="1529677"/>
                </a:cubicBezTo>
                <a:cubicBezTo>
                  <a:pt x="2152040" y="1526523"/>
                  <a:pt x="2110059" y="1518979"/>
                  <a:pt x="2074855" y="1515446"/>
                </a:cubicBezTo>
                <a:cubicBezTo>
                  <a:pt x="2057773" y="1526670"/>
                  <a:pt x="2060765" y="1522088"/>
                  <a:pt x="2012587" y="1522487"/>
                </a:cubicBezTo>
                <a:cubicBezTo>
                  <a:pt x="1998635" y="1532169"/>
                  <a:pt x="1952297" y="1513377"/>
                  <a:pt x="1932075" y="1517914"/>
                </a:cubicBezTo>
                <a:lnTo>
                  <a:pt x="1908490" y="1526423"/>
                </a:lnTo>
                <a:cubicBezTo>
                  <a:pt x="1908463" y="1526419"/>
                  <a:pt x="1908437" y="1526414"/>
                  <a:pt x="1908410" y="1526410"/>
                </a:cubicBezTo>
                <a:lnTo>
                  <a:pt x="1901918" y="1522410"/>
                </a:lnTo>
                <a:cubicBezTo>
                  <a:pt x="1894621" y="1518990"/>
                  <a:pt x="1885539" y="1517409"/>
                  <a:pt x="1876753" y="1517619"/>
                </a:cubicBezTo>
                <a:lnTo>
                  <a:pt x="1858194" y="1522343"/>
                </a:lnTo>
                <a:lnTo>
                  <a:pt x="1702657" y="1510562"/>
                </a:lnTo>
                <a:lnTo>
                  <a:pt x="1701421" y="1510775"/>
                </a:lnTo>
                <a:lnTo>
                  <a:pt x="1699973" y="1507739"/>
                </a:lnTo>
                <a:lnTo>
                  <a:pt x="1682526" y="1504598"/>
                </a:lnTo>
                <a:lnTo>
                  <a:pt x="1677380" y="1504851"/>
                </a:lnTo>
                <a:cubicBezTo>
                  <a:pt x="1673914" y="1504766"/>
                  <a:pt x="1671712" y="1504379"/>
                  <a:pt x="1670304" y="1503744"/>
                </a:cubicBezTo>
                <a:cubicBezTo>
                  <a:pt x="1670268" y="1503662"/>
                  <a:pt x="1670233" y="1503579"/>
                  <a:pt x="1670197" y="1503497"/>
                </a:cubicBezTo>
                <a:lnTo>
                  <a:pt x="1626301" y="1474931"/>
                </a:lnTo>
                <a:cubicBezTo>
                  <a:pt x="1604915" y="1468296"/>
                  <a:pt x="1551479" y="1469979"/>
                  <a:pt x="1535119" y="1463075"/>
                </a:cubicBezTo>
                <a:lnTo>
                  <a:pt x="1531340" y="1461293"/>
                </a:lnTo>
                <a:cubicBezTo>
                  <a:pt x="1525230" y="1461360"/>
                  <a:pt x="1504579" y="1462700"/>
                  <a:pt x="1498454" y="1463478"/>
                </a:cubicBezTo>
                <a:lnTo>
                  <a:pt x="1478806" y="1464611"/>
                </a:lnTo>
                <a:cubicBezTo>
                  <a:pt x="1448580" y="1467082"/>
                  <a:pt x="1388307" y="1453074"/>
                  <a:pt x="1358081" y="1455545"/>
                </a:cubicBezTo>
                <a:cubicBezTo>
                  <a:pt x="1299271" y="1452863"/>
                  <a:pt x="1273552" y="1462767"/>
                  <a:pt x="1222449" y="1455454"/>
                </a:cubicBezTo>
                <a:cubicBezTo>
                  <a:pt x="1205416" y="1455703"/>
                  <a:pt x="1168801" y="1449081"/>
                  <a:pt x="1180983" y="1440557"/>
                </a:cubicBezTo>
                <a:cubicBezTo>
                  <a:pt x="1023068" y="1409358"/>
                  <a:pt x="1056832" y="1408921"/>
                  <a:pt x="1018426" y="1400226"/>
                </a:cubicBezTo>
                <a:lnTo>
                  <a:pt x="940021" y="1409452"/>
                </a:lnTo>
                <a:cubicBezTo>
                  <a:pt x="940135" y="1408998"/>
                  <a:pt x="940248" y="1408544"/>
                  <a:pt x="940362" y="1408090"/>
                </a:cubicBezTo>
                <a:lnTo>
                  <a:pt x="927147" y="1407436"/>
                </a:lnTo>
                <a:lnTo>
                  <a:pt x="915481" y="1395526"/>
                </a:lnTo>
                <a:cubicBezTo>
                  <a:pt x="907071" y="1390072"/>
                  <a:pt x="906923" y="1401911"/>
                  <a:pt x="884363" y="1395024"/>
                </a:cubicBezTo>
                <a:lnTo>
                  <a:pt x="883522" y="1400267"/>
                </a:lnTo>
                <a:lnTo>
                  <a:pt x="865903" y="1394324"/>
                </a:lnTo>
                <a:cubicBezTo>
                  <a:pt x="843001" y="1384824"/>
                  <a:pt x="819998" y="1373730"/>
                  <a:pt x="790832" y="1370999"/>
                </a:cubicBezTo>
                <a:cubicBezTo>
                  <a:pt x="772294" y="1340731"/>
                  <a:pt x="778197" y="1365674"/>
                  <a:pt x="749766" y="1353216"/>
                </a:cubicBezTo>
                <a:cubicBezTo>
                  <a:pt x="748128" y="1375985"/>
                  <a:pt x="718385" y="1331645"/>
                  <a:pt x="705470" y="1354328"/>
                </a:cubicBezTo>
                <a:cubicBezTo>
                  <a:pt x="700707" y="1351342"/>
                  <a:pt x="696499" y="1347733"/>
                  <a:pt x="692371" y="1343942"/>
                </a:cubicBezTo>
                <a:lnTo>
                  <a:pt x="690203" y="1341970"/>
                </a:lnTo>
                <a:lnTo>
                  <a:pt x="679574" y="1338069"/>
                </a:lnTo>
                <a:cubicBezTo>
                  <a:pt x="679386" y="1336035"/>
                  <a:pt x="679197" y="1334000"/>
                  <a:pt x="679009" y="1331966"/>
                </a:cubicBezTo>
                <a:lnTo>
                  <a:pt x="664756" y="1322509"/>
                </a:lnTo>
                <a:cubicBezTo>
                  <a:pt x="659043" y="1319741"/>
                  <a:pt x="652454" y="1317669"/>
                  <a:pt x="644515" y="1316732"/>
                </a:cubicBezTo>
                <a:cubicBezTo>
                  <a:pt x="614253" y="1322334"/>
                  <a:pt x="583561" y="1286736"/>
                  <a:pt x="545716" y="1294878"/>
                </a:cubicBezTo>
                <a:cubicBezTo>
                  <a:pt x="532281" y="1295942"/>
                  <a:pt x="493615" y="1287410"/>
                  <a:pt x="488094" y="1278596"/>
                </a:cubicBezTo>
                <a:cubicBezTo>
                  <a:pt x="480401" y="1275336"/>
                  <a:pt x="470327" y="1275952"/>
                  <a:pt x="468538" y="1267376"/>
                </a:cubicBezTo>
                <a:cubicBezTo>
                  <a:pt x="464708" y="1256704"/>
                  <a:pt x="432874" y="1265329"/>
                  <a:pt x="439655" y="1255090"/>
                </a:cubicBezTo>
                <a:cubicBezTo>
                  <a:pt x="417143" y="1260853"/>
                  <a:pt x="406123" y="1237878"/>
                  <a:pt x="390496" y="1229512"/>
                </a:cubicBezTo>
                <a:cubicBezTo>
                  <a:pt x="381377" y="1232799"/>
                  <a:pt x="373115" y="1228433"/>
                  <a:pt x="362616" y="1221981"/>
                </a:cubicBezTo>
                <a:lnTo>
                  <a:pt x="348184" y="1213437"/>
                </a:lnTo>
                <a:lnTo>
                  <a:pt x="341576" y="1212583"/>
                </a:lnTo>
                <a:cubicBezTo>
                  <a:pt x="333723" y="1210810"/>
                  <a:pt x="326669" y="1208637"/>
                  <a:pt x="320370" y="1206827"/>
                </a:cubicBezTo>
                <a:lnTo>
                  <a:pt x="308082" y="1204195"/>
                </a:lnTo>
                <a:lnTo>
                  <a:pt x="303141" y="1203396"/>
                </a:lnTo>
                <a:lnTo>
                  <a:pt x="260955" y="1203345"/>
                </a:lnTo>
                <a:cubicBezTo>
                  <a:pt x="253750" y="1202123"/>
                  <a:pt x="242684" y="1195808"/>
                  <a:pt x="234352" y="1193972"/>
                </a:cubicBezTo>
                <a:cubicBezTo>
                  <a:pt x="235552" y="1185317"/>
                  <a:pt x="221556" y="1192255"/>
                  <a:pt x="210954" y="1192326"/>
                </a:cubicBezTo>
                <a:lnTo>
                  <a:pt x="204851" y="1190210"/>
                </a:lnTo>
                <a:cubicBezTo>
                  <a:pt x="193989" y="1189929"/>
                  <a:pt x="162334" y="1191528"/>
                  <a:pt x="145778" y="1190651"/>
                </a:cubicBezTo>
                <a:lnTo>
                  <a:pt x="105518" y="1184937"/>
                </a:lnTo>
                <a:lnTo>
                  <a:pt x="17623" y="1185238"/>
                </a:lnTo>
                <a:lnTo>
                  <a:pt x="0" y="1184768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650F8D-3D40-BC44-2792-2C062180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35"/>
            <a:ext cx="11625354" cy="949606"/>
          </a:xfrm>
        </p:spPr>
        <p:txBody>
          <a:bodyPr>
            <a:normAutofit/>
          </a:bodyPr>
          <a:lstStyle/>
          <a:p>
            <a:r>
              <a:rPr lang="fr-BE" sz="3100" dirty="0">
                <a:solidFill>
                  <a:schemeClr val="tx1"/>
                </a:solidFill>
                <a:effectLst/>
              </a:rPr>
              <a:t>En résumé, </a:t>
            </a:r>
            <a:r>
              <a:rPr lang="fr-BE" sz="3100" dirty="0" err="1">
                <a:solidFill>
                  <a:schemeClr val="tx1"/>
                </a:solidFill>
                <a:effectLst/>
              </a:rPr>
              <a:t>qU’avons</a:t>
            </a:r>
            <a:r>
              <a:rPr lang="fr-BE" sz="3100" dirty="0">
                <a:solidFill>
                  <a:schemeClr val="tx1"/>
                </a:solidFill>
                <a:effectLst/>
              </a:rPr>
              <a:t>-nous besoin au petit </a:t>
            </a:r>
            <a:r>
              <a:rPr lang="fr-BE" sz="3100" dirty="0" err="1">
                <a:solidFill>
                  <a:schemeClr val="tx1"/>
                </a:solidFill>
                <a:effectLst/>
              </a:rPr>
              <a:t>dej</a:t>
            </a:r>
            <a:r>
              <a:rPr lang="fr-BE" sz="3100" dirty="0">
                <a:solidFill>
                  <a:schemeClr val="tx1"/>
                </a:solidFill>
                <a:effectLst/>
              </a:rPr>
              <a:t> </a:t>
            </a:r>
            <a:r>
              <a:rPr lang="fr-BE" sz="3100" dirty="0"/>
              <a:t>	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="" xmlns:a16="http://schemas.microsoft.com/office/drawing/2014/main" id="{1F362C54-E6BC-1077-EF6C-B9E4E12CE55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818" y="755374"/>
          <a:ext cx="12102547" cy="580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391">
                  <a:extLst>
                    <a:ext uri="{9D8B030D-6E8A-4147-A177-3AD203B41FA5}">
                      <a16:colId xmlns="" xmlns:a16="http://schemas.microsoft.com/office/drawing/2014/main" val="2263356976"/>
                    </a:ext>
                  </a:extLst>
                </a:gridCol>
                <a:gridCol w="3765040">
                  <a:extLst>
                    <a:ext uri="{9D8B030D-6E8A-4147-A177-3AD203B41FA5}">
                      <a16:colId xmlns="" xmlns:a16="http://schemas.microsoft.com/office/drawing/2014/main" val="2986612634"/>
                    </a:ext>
                  </a:extLst>
                </a:gridCol>
                <a:gridCol w="3593865">
                  <a:extLst>
                    <a:ext uri="{9D8B030D-6E8A-4147-A177-3AD203B41FA5}">
                      <a16:colId xmlns="" xmlns:a16="http://schemas.microsoft.com/office/drawing/2014/main" val="3546729045"/>
                    </a:ext>
                  </a:extLst>
                </a:gridCol>
                <a:gridCol w="3296251">
                  <a:extLst>
                    <a:ext uri="{9D8B030D-6E8A-4147-A177-3AD203B41FA5}">
                      <a16:colId xmlns="" xmlns:a16="http://schemas.microsoft.com/office/drawing/2014/main" val="570406101"/>
                    </a:ext>
                  </a:extLst>
                </a:gridCol>
              </a:tblGrid>
              <a:tr h="687522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Aliments (photo)</a:t>
                      </a:r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Détails</a:t>
                      </a:r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Intérêt </a:t>
                      </a:r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Quantité pour un sportif</a:t>
                      </a:r>
                    </a:p>
                  </a:txBody>
                  <a:tcPr marL="57794" marR="57794" marT="28897" marB="28897"/>
                </a:tc>
                <a:extLst>
                  <a:ext uri="{0D108BD9-81ED-4DB2-BD59-A6C34878D82A}">
                    <a16:rowId xmlns="" xmlns:a16="http://schemas.microsoft.com/office/drawing/2014/main" val="2279063782"/>
                  </a:ext>
                </a:extLst>
              </a:tr>
              <a:tr h="650014"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Féculents par exemple : le pain, les flocons d’avoine, la farine, les muesli</a:t>
                      </a:r>
                    </a:p>
                  </a:txBody>
                  <a:tcPr marL="57794" marR="57794" marT="28897" marB="2889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Carburant, donne de l’énergie pour la journée ou pratiquer son sport</a:t>
                      </a:r>
                    </a:p>
                  </a:txBody>
                  <a:tcPr marL="57794" marR="57794" marT="28897" marB="2889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Minimum 2 tranches de pain /  50g de céréales / 3 crêpes</a:t>
                      </a:r>
                    </a:p>
                  </a:txBody>
                  <a:tcPr marL="57794" marR="57794" marT="28897" marB="2889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5570070"/>
                  </a:ext>
                </a:extLst>
              </a:tr>
              <a:tr h="931453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Protéine : jambon dégraissé, fromage – 30%MG, filet de dinde, fromage blanc, œufs</a:t>
                      </a:r>
                    </a:p>
                  </a:txBody>
                  <a:tcPr marL="57794" marR="57794" marT="28897" marB="288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Maintient de la masse musculaire, d’un bon système immunitaire, donne de l’énergie, croissance</a:t>
                      </a:r>
                    </a:p>
                  </a:txBody>
                  <a:tcPr marL="57794" marR="57794" marT="28897" marB="288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Dépend de l’âge, de l’activité sportive, du poids ,… mais entre 50 et 150g donc 2 à 3 œufs par exemple</a:t>
                      </a:r>
                    </a:p>
                  </a:txBody>
                  <a:tcPr marL="57794" marR="57794" marT="28897" marB="2889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2073977"/>
                  </a:ext>
                </a:extLst>
              </a:tr>
              <a:tr h="931453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Sucre : confiture – miel – sirop de liège, sirop d’érable, fruits secs (raisins), sucre complet (farine)…</a:t>
                      </a:r>
                    </a:p>
                  </a:txBody>
                  <a:tcPr marL="57794" marR="57794" marT="28897" marB="2889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Donne de l’énergie immédiatement, assimilation rapide</a:t>
                      </a:r>
                    </a:p>
                  </a:txBody>
                  <a:tcPr marL="57794" marR="57794" marT="28897" marB="2889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Etaler sur la tartine – 15 à 20g de fruits secs ou de miel …</a:t>
                      </a:r>
                    </a:p>
                    <a:p>
                      <a:endParaRPr lang="fr-BE" sz="1600" dirty="0"/>
                    </a:p>
                  </a:txBody>
                  <a:tcPr marL="57794" marR="57794" marT="28897" marB="28897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1243965"/>
                  </a:ext>
                </a:extLst>
              </a:tr>
              <a:tr h="6500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Fruits : frais – surgelé – en salade, en jus </a:t>
                      </a:r>
                    </a:p>
                  </a:txBody>
                  <a:tcPr marL="57794" marR="57794" marT="28897" marB="2889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Donne de l’énergie, des vitamines, des antioxydants</a:t>
                      </a:r>
                    </a:p>
                  </a:txBody>
                  <a:tcPr marL="57794" marR="57794" marT="28897" marB="2889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125 à 150g +/-</a:t>
                      </a:r>
                    </a:p>
                  </a:txBody>
                  <a:tcPr marL="57794" marR="57794" marT="28897" marB="28897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1268793"/>
                  </a:ext>
                </a:extLst>
              </a:tr>
              <a:tr h="6500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Produits laitiers comme le yaourt – fromage – lait (vache / chèvre / soja)</a:t>
                      </a:r>
                    </a:p>
                  </a:txBody>
                  <a:tcPr marL="57794" marR="57794" marT="28897" marB="288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Permet une bonne ossature (calcium – protéines) , un apport en vit et réhydrate </a:t>
                      </a:r>
                    </a:p>
                  </a:txBody>
                  <a:tcPr marL="57794" marR="57794" marT="28897" marB="288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1 portion = 125 à 150g de yaourt + 1 tranches de fromage + 1 verre de lait</a:t>
                      </a:r>
                    </a:p>
                  </a:txBody>
                  <a:tcPr marL="57794" marR="57794" marT="28897" marB="2889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273572"/>
                  </a:ext>
                </a:extLst>
              </a:tr>
              <a:tr h="6500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Eau, thé , café </a:t>
                      </a:r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Réhydrate après la nuit, évite la déshydratation, bonne </a:t>
                      </a:r>
                      <a:r>
                        <a:rPr lang="fr-BE" sz="1600" dirty="0" err="1"/>
                        <a:t>circ</a:t>
                      </a:r>
                      <a:r>
                        <a:rPr lang="fr-BE" sz="1600" dirty="0"/>
                        <a:t> , minéraux</a:t>
                      </a:r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0,5L/h de sport + 1,5L -&gt; urine claire !</a:t>
                      </a:r>
                    </a:p>
                  </a:txBody>
                  <a:tcPr marL="57794" marR="57794" marT="28897" marB="28897"/>
                </a:tc>
                <a:extLst>
                  <a:ext uri="{0D108BD9-81ED-4DB2-BD59-A6C34878D82A}">
                    <a16:rowId xmlns="" xmlns:a16="http://schemas.microsoft.com/office/drawing/2014/main" val="1743463392"/>
                  </a:ext>
                </a:extLst>
              </a:tr>
              <a:tr h="6500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57794" marR="57794" marT="28897" marB="28897"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Bonnes graisses : huile d’olive, noix, graines de lin, œufs </a:t>
                      </a:r>
                      <a:r>
                        <a:rPr lang="fr-BE" sz="1600" dirty="0" err="1"/>
                        <a:t>colombus</a:t>
                      </a:r>
                      <a:r>
                        <a:rPr lang="fr-BE" sz="1600" dirty="0"/>
                        <a:t>, beurre oméga 3</a:t>
                      </a:r>
                    </a:p>
                  </a:txBody>
                  <a:tcPr marL="57794" marR="57794" marT="28897" marB="2889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/>
                    </a:p>
                  </a:txBody>
                  <a:tcPr marL="57794" marR="57794" marT="28897" marB="2889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15 à 25g de fruits secs, gratiner le pain ou 1 </a:t>
                      </a:r>
                      <a:r>
                        <a:rPr lang="fr-BE" sz="1600" dirty="0" err="1"/>
                        <a:t>càsoupe</a:t>
                      </a:r>
                      <a:r>
                        <a:rPr lang="fr-BE" sz="1600" dirty="0"/>
                        <a:t> d’huile</a:t>
                      </a:r>
                    </a:p>
                  </a:txBody>
                  <a:tcPr marL="57794" marR="57794" marT="28897" marB="28897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388501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18D5EAD-8188-CBB3-0B89-26FFE16B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" y="5938043"/>
            <a:ext cx="1421294" cy="670321"/>
          </a:xfrm>
          <a:prstGeom prst="rect">
            <a:avLst/>
          </a:prstGeom>
        </p:spPr>
      </p:pic>
      <p:pic>
        <p:nvPicPr>
          <p:cNvPr id="2050" name="Picture 2" descr="Comment bien préparer son thé ?">
            <a:extLst>
              <a:ext uri="{FF2B5EF4-FFF2-40B4-BE49-F238E27FC236}">
                <a16:creationId xmlns="" xmlns:a16="http://schemas.microsoft.com/office/drawing/2014/main" id="{A4A1A81B-E49A-AE16-159E-D737C120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5980"/>
            <a:ext cx="1480930" cy="6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lycémie : quels fruits contiennent le plus de sucre ?">
            <a:extLst>
              <a:ext uri="{FF2B5EF4-FFF2-40B4-BE49-F238E27FC236}">
                <a16:creationId xmlns="" xmlns:a16="http://schemas.microsoft.com/office/drawing/2014/main" id="{ACD2DFEC-48C7-5D47-F5FB-989ADBBA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4" y="3996722"/>
            <a:ext cx="1336814" cy="6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7F6DC00-FFD8-13FD-B469-6E56F61E0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9" y="3136958"/>
            <a:ext cx="1510747" cy="8201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BAAE36B-DE2E-FF10-3B40-353600B30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4" y="2163073"/>
            <a:ext cx="1336814" cy="8867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3F0C550B-9BB8-9B0C-792B-039ACFB3A5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4" y="1400347"/>
            <a:ext cx="1336814" cy="635056"/>
          </a:xfrm>
          <a:prstGeom prst="rect">
            <a:avLst/>
          </a:prstGeom>
        </p:spPr>
      </p:pic>
      <p:sp>
        <p:nvSpPr>
          <p:cNvPr id="19" name="AutoShape 18" descr="Bol avec yaourt">
            <a:extLst>
              <a:ext uri="{FF2B5EF4-FFF2-40B4-BE49-F238E27FC236}">
                <a16:creationId xmlns="" xmlns:a16="http://schemas.microsoft.com/office/drawing/2014/main" id="{B79820B5-59B5-E5F6-0984-7B49B0AC1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7BE48D5F-E746-D5AD-01CE-AA41E5CCD8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" y="4684327"/>
            <a:ext cx="1421295" cy="5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 doit contenir l’assiette ?</a:t>
            </a:r>
            <a:endParaRPr lang="fr-BE" dirty="0"/>
          </a:p>
        </p:txBody>
      </p:sp>
      <p:pic>
        <p:nvPicPr>
          <p:cNvPr id="4" name="Espace réservé du contenu 3" descr="LE PETIT DÉJEUNER DU SPORTIF X SODEX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-6961" r="-1391" b="4321"/>
          <a:stretch/>
        </p:blipFill>
        <p:spPr bwMode="auto">
          <a:xfrm>
            <a:off x="3556000" y="2266461"/>
            <a:ext cx="5033108" cy="3727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67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C7B8690-511F-E599-C19C-9C353A53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D906A82-4A11-94B3-77B0-C79491625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AFE3FA9-E482-6EBB-3DD1-95F22D50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" y="442762"/>
            <a:ext cx="11377061" cy="60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D7C3848-6C46-4896-8FE5-88EA715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104" y="-151968"/>
            <a:ext cx="9049586" cy="1325563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RECOMMANDATIONS PRATIQUES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98EE33-7968-4DB3-9E4F-5A39DB9A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58" y="886407"/>
            <a:ext cx="12000656" cy="582168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fr-FR" dirty="0"/>
              <a:t>Consommer des glucides après la pratique d'un sport est essentiel pour une récupération réussie.</a:t>
            </a:r>
          </a:p>
          <a:p>
            <a:pPr marL="0" indent="0" fontAlgn="base">
              <a:buNone/>
            </a:pPr>
            <a:endParaRPr lang="fr-FR" dirty="0"/>
          </a:p>
          <a:p>
            <a:pPr lvl="1" fontAlgn="base"/>
            <a:r>
              <a:rPr lang="fr-FR" dirty="0"/>
              <a:t>Consommer des glucides immédiatement après l'exercice permet de tirer profit de contrôle positif de la synthèse de glycogène dans les muscles squelettiques.</a:t>
            </a:r>
          </a:p>
          <a:p>
            <a:pPr lvl="1" fontAlgn="base"/>
            <a:r>
              <a:rPr lang="fr-FR" dirty="0"/>
              <a:t>Lorsque les joueurs s'entraînent deux fois par jour, les régimes de récupération et avant l’entrainement suivant se fondent. La planification nutritionnelle est donc essentielle pour réaliser une performance optimale.</a:t>
            </a:r>
          </a:p>
          <a:p>
            <a:pPr lvl="1" fontAlgn="base"/>
            <a:r>
              <a:rPr lang="fr-FR" dirty="0"/>
              <a:t>Les préférences alimentaires individuelles doivent être comprises dans la planification diététique des joueurs et prendre en considération leurs dépenses énergétiques globales pendant l'entraînement et la compétition.</a:t>
            </a:r>
          </a:p>
          <a:p>
            <a:pPr lvl="1" fontAlgn="base"/>
            <a:r>
              <a:rPr lang="fr-FR" dirty="0"/>
              <a:t>Lorsque les joueurs effectuent un entraînement quotidien lourd, ils demandent un régime de récupération qui comprend 9 à 10 g de glucides par kg BM afin de restaurer leur performance.</a:t>
            </a:r>
          </a:p>
          <a:p>
            <a:pPr lvl="1" fontAlgn="base"/>
            <a:r>
              <a:rPr lang="fr-FR" dirty="0"/>
              <a:t>Les mélanges de protéines-glucides consommés pendant la récupération aident à réduire les courbatures à retardement après l'exercice.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0993ECC-D44C-4CD6-913E-600CCD4DAB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kern="1200">
                <a:solidFill>
                  <a:srgbClr val="E7246E"/>
                </a:solidFill>
                <a:latin typeface="Times New Roman" pitchFamily="18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D301a - NDAPS - Pieters Serge - 2022-23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8" name="Rectangle 33804">
            <a:extLst>
              <a:ext uri="{FF2B5EF4-FFF2-40B4-BE49-F238E27FC236}">
                <a16:creationId xmlns="" xmlns:a16="http://schemas.microsoft.com/office/drawing/2014/main" id="{64EA8300-EB66-48D4-A196-A59DD063AA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00" name="Picture 13" descr="http://t2.gstatic.com/images?q=tbn:ANd9GcS_mgy-845gm98BHfi6teuXNfAGnfWVXLmkO3thxhu3M6GcIBJg&amp;t=1">
            <a:extLst>
              <a:ext uri="{FF2B5EF4-FFF2-40B4-BE49-F238E27FC236}">
                <a16:creationId xmlns="" xmlns:a16="http://schemas.microsoft.com/office/drawing/2014/main" id="{F6D2D133-7D0E-5190-E216-F80838F02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40781"/>
          <a:stretch/>
        </p:blipFill>
        <p:spPr bwMode="auto">
          <a:xfrm>
            <a:off x="5369284" y="1"/>
            <a:ext cx="6822716" cy="24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http://t2.gstatic.com/images?q=tbn:ANd9GcTq-dG22esn1ksb87MSvDmH2TKu6q-i7-czHhP40S1CMjcLayGl">
            <a:extLst>
              <a:ext uri="{FF2B5EF4-FFF2-40B4-BE49-F238E27FC236}">
                <a16:creationId xmlns="" xmlns:a16="http://schemas.microsoft.com/office/drawing/2014/main" id="{B426D33D-14BF-3607-973F-08222744B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23"/>
          <a:stretch/>
        </p:blipFill>
        <p:spPr bwMode="auto">
          <a:xfrm>
            <a:off x="5369283" y="2391337"/>
            <a:ext cx="3400848" cy="44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http://www.economisezmalin.com/wp-content/uploads/2012/04/fruits-et-legumes1.jpg">
            <a:extLst>
              <a:ext uri="{FF2B5EF4-FFF2-40B4-BE49-F238E27FC236}">
                <a16:creationId xmlns="" xmlns:a16="http://schemas.microsoft.com/office/drawing/2014/main" id="{7490EECE-FC85-1B51-8DE7-47C4BEABE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2" r="15996" b="1"/>
          <a:stretch/>
        </p:blipFill>
        <p:spPr bwMode="auto">
          <a:xfrm>
            <a:off x="8770132" y="2391337"/>
            <a:ext cx="3421868" cy="44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9" name="Rectangle 33806">
            <a:extLst>
              <a:ext uri="{FF2B5EF4-FFF2-40B4-BE49-F238E27FC236}">
                <a16:creationId xmlns="" xmlns:a16="http://schemas.microsoft.com/office/drawing/2014/main" id="{70A48D59-8581-41F7-B529-F4617FE07A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ext Box 1">
            <a:extLst>
              <a:ext uri="{FF2B5EF4-FFF2-40B4-BE49-F238E27FC236}">
                <a16:creationId xmlns="" xmlns:a16="http://schemas.microsoft.com/office/drawing/2014/main" id="{0FAC0562-D714-9381-F648-1BBA7E38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07" y="-262247"/>
            <a:ext cx="4518134" cy="1466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fr-FR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 Fruits et </a:t>
            </a:r>
            <a:r>
              <a:rPr lang="en-US" altLang="fr-FR" sz="44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légumes</a:t>
            </a:r>
            <a:endParaRPr lang="en-US" altLang="fr-FR" sz="44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="" xmlns:a16="http://schemas.microsoft.com/office/drawing/2014/main" id="{FF7726BA-0C1D-DC7D-213C-2563092E1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5" y="1319401"/>
            <a:ext cx="5728057" cy="54020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1313" indent="-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28600">
              <a:spcBef>
                <a:spcPts val="700"/>
              </a:spcBef>
            </a:pP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Ils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sont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b="1" dirty="0">
                <a:solidFill>
                  <a:srgbClr val="00B050"/>
                </a:solidFill>
                <a:latin typeface="+mn-lt"/>
              </a:rPr>
              <a:t>riches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en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fibres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en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vitamines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en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sels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minéraux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,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en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 anti </a:t>
            </a:r>
            <a:r>
              <a:rPr lang="en-US" altLang="fr-FR" sz="2000" dirty="0" err="1">
                <a:solidFill>
                  <a:srgbClr val="00B050"/>
                </a:solidFill>
                <a:latin typeface="+mn-lt"/>
              </a:rPr>
              <a:t>oxydants</a:t>
            </a:r>
            <a:r>
              <a:rPr lang="en-US" altLang="fr-FR" sz="2000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US" altLang="fr-FR" sz="2000" b="1" dirty="0" err="1">
                <a:solidFill>
                  <a:schemeClr val="bg1"/>
                </a:solidFill>
                <a:latin typeface="+mn-lt"/>
              </a:rPr>
              <a:t>recommandation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consommation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quotidienne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est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de 5 rations AU MOINS (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voir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plus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cas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d’activité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physique </a:t>
            </a: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élevée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 err="1">
                <a:solidFill>
                  <a:schemeClr val="bg1"/>
                </a:solidFill>
                <a:latin typeface="+mn-lt"/>
              </a:rPr>
              <a:t>Exemple</a:t>
            </a:r>
            <a:r>
              <a:rPr lang="en-US" altLang="fr-FR" sz="2000" dirty="0">
                <a:solidFill>
                  <a:schemeClr val="bg1"/>
                </a:solidFill>
                <a:latin typeface="+mn-lt"/>
              </a:rPr>
              <a:t> :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1 fruit au petit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dej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 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Un potage dans la matinée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1 ration de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légumes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cuits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au diner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1 fruit dans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l’après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-midi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1 ration de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légumes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crus au souper </a:t>
            </a:r>
          </a:p>
          <a:p>
            <a:pPr indent="-228600">
              <a:spcBef>
                <a:spcPts val="700"/>
              </a:spcBef>
            </a:pPr>
            <a:r>
              <a:rPr lang="en-US" altLang="fr-FR" sz="2000" b="1" dirty="0">
                <a:solidFill>
                  <a:schemeClr val="accent2"/>
                </a:solidFill>
                <a:latin typeface="+mn-lt"/>
              </a:rPr>
              <a:t>Conseil : Si </a:t>
            </a:r>
            <a:r>
              <a:rPr lang="en-US" altLang="fr-FR" sz="2000" b="1" dirty="0" err="1">
                <a:solidFill>
                  <a:schemeClr val="accent2"/>
                </a:solidFill>
                <a:latin typeface="+mn-lt"/>
              </a:rPr>
              <a:t>fragilité</a:t>
            </a:r>
            <a:r>
              <a:rPr lang="en-US" altLang="fr-FR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b="1" dirty="0" err="1">
                <a:solidFill>
                  <a:schemeClr val="accent2"/>
                </a:solidFill>
                <a:latin typeface="+mn-lt"/>
              </a:rPr>
              <a:t>intestinale</a:t>
            </a:r>
            <a:r>
              <a:rPr lang="en-US" altLang="fr-FR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: les fruits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doivent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être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consommés bien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mûrs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sans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pépins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et sans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pelure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.  Les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légumes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crus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doivent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être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remplacés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1 jour sur 2 par des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légumes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cuits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servis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froids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.  Et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toujours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 bien </a:t>
            </a:r>
            <a:r>
              <a:rPr lang="en-US" altLang="fr-FR" sz="2000" dirty="0" err="1">
                <a:solidFill>
                  <a:schemeClr val="accent2"/>
                </a:solidFill>
                <a:latin typeface="+mn-lt"/>
              </a:rPr>
              <a:t>mâcher</a:t>
            </a:r>
            <a:r>
              <a:rPr lang="en-US" altLang="fr-FR" sz="2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altLang="fr-FR" sz="2000" u="sng" dirty="0">
                <a:solidFill>
                  <a:schemeClr val="accent2"/>
                </a:solidFill>
                <a:latin typeface="+mn-lt"/>
              </a:rPr>
              <a:t>la digestion commence dans la bouche</a:t>
            </a:r>
          </a:p>
        </p:txBody>
      </p:sp>
      <p:sp>
        <p:nvSpPr>
          <p:cNvPr id="33809" name="Rectangle 33808">
            <a:extLst>
              <a:ext uri="{FF2B5EF4-FFF2-40B4-BE49-F238E27FC236}">
                <a16:creationId xmlns="" xmlns:a16="http://schemas.microsoft.com/office/drawing/2014/main" id="{9DD005C1-8C51-42D6-9BEE-B9B838497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830" name="Straight Connector 33810">
            <a:extLst>
              <a:ext uri="{FF2B5EF4-FFF2-40B4-BE49-F238E27FC236}">
                <a16:creationId xmlns="" xmlns:a16="http://schemas.microsoft.com/office/drawing/2014/main" id="{967F2066-0253-4771-A5F6-68111E1FE8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" y="2408416"/>
            <a:ext cx="56230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Rectangle 6">
            <a:extLst>
              <a:ext uri="{FF2B5EF4-FFF2-40B4-BE49-F238E27FC236}">
                <a16:creationId xmlns="" xmlns:a16="http://schemas.microsoft.com/office/drawing/2014/main" id="{0D7ACC50-1F8B-14D3-A89F-58548E2D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503238"/>
            <a:ext cx="1057275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fr-FR" sz="1800">
              <a:latin typeface="Arial" panose="020B0604020202020204" pitchFamily="34" charset="0"/>
            </a:endParaRPr>
          </a:p>
        </p:txBody>
      </p:sp>
      <p:sp>
        <p:nvSpPr>
          <p:cNvPr id="33797" name="Text Box 8">
            <a:extLst>
              <a:ext uri="{FF2B5EF4-FFF2-40B4-BE49-F238E27FC236}">
                <a16:creationId xmlns="" xmlns:a16="http://schemas.microsoft.com/office/drawing/2014/main" id="{2D64C6CB-C3B1-4D0B-49E5-EFD51CC9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59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98CAAD-030E-3905-C0E4-86AEAC68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108061"/>
            <a:ext cx="3932030" cy="4299284"/>
          </a:xfrm>
        </p:spPr>
        <p:txBody>
          <a:bodyPr anchor="ctr">
            <a:normAutofit/>
          </a:bodyPr>
          <a:lstStyle/>
          <a:p>
            <a:r>
              <a:rPr lang="fr-BE" sz="3200" dirty="0" err="1">
                <a:solidFill>
                  <a:schemeClr val="bg1"/>
                </a:solidFill>
              </a:rPr>
              <a:t>S’hydratER</a:t>
            </a:r>
            <a:r>
              <a:rPr lang="fr-BE" sz="3200" dirty="0">
                <a:solidFill>
                  <a:schemeClr val="bg1"/>
                </a:solidFill>
              </a:rPr>
              <a:t> EST IMPORTANT POUR LE JOUEUR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7633D1-6EE6-4118-B9F0-B363477BE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AD7FFC6-42A9-49CB-B5E9-B3F6B0383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Espace réservé du contenu 2">
            <a:extLst>
              <a:ext uri="{FF2B5EF4-FFF2-40B4-BE49-F238E27FC236}">
                <a16:creationId xmlns="" xmlns:a16="http://schemas.microsoft.com/office/drawing/2014/main" id="{5EFD6FAD-3ED5-0F62-78AB-A82E31487D7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07117" y="472968"/>
          <a:ext cx="6140325" cy="569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2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3E8093-E1A5-3ED1-9BD9-B87FA279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11" y="0"/>
            <a:ext cx="10353760" cy="1326318"/>
          </a:xfrm>
        </p:spPr>
        <p:txBody>
          <a:bodyPr/>
          <a:lstStyle/>
          <a:p>
            <a:r>
              <a:rPr lang="fr-BE" dirty="0"/>
              <a:t>Exemple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="" xmlns:a16="http://schemas.microsoft.com/office/drawing/2014/main" id="{282A29AF-C938-69B4-FB4F-434E34E3FC7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84937" y="1222007"/>
          <a:ext cx="5812221" cy="22069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12221">
                  <a:extLst>
                    <a:ext uri="{9D8B030D-6E8A-4147-A177-3AD203B41FA5}">
                      <a16:colId xmlns="" xmlns:a16="http://schemas.microsoft.com/office/drawing/2014/main" val="1378878985"/>
                    </a:ext>
                  </a:extLst>
                </a:gridCol>
              </a:tblGrid>
              <a:tr h="2206993">
                <a:tc>
                  <a:txBody>
                    <a:bodyPr/>
                    <a:lstStyle/>
                    <a:p>
                      <a:r>
                        <a:rPr lang="fr-BE" sz="1800" b="1" u="none" strike="noStrike" kern="1200" baseline="0" dirty="0" err="1">
                          <a:solidFill>
                            <a:schemeClr val="lt1"/>
                          </a:solidFill>
                        </a:rPr>
                        <a:t>Pretrainingweight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	</a:t>
                      </a:r>
                      <a:r>
                        <a:rPr lang="fr-BE" sz="1800" b="1" u="none" strike="noStrike" kern="1200" baseline="0" dirty="0">
                          <a:solidFill>
                            <a:schemeClr val="lt1"/>
                          </a:solidFill>
                        </a:rPr>
                        <a:t>60 kg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	</a:t>
                      </a:r>
                    </a:p>
                    <a:p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Post </a:t>
                      </a:r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trainingweight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	58 kg	</a:t>
                      </a:r>
                    </a:p>
                    <a:p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Changein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bodymass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	-2 kg	</a:t>
                      </a:r>
                    </a:p>
                    <a:p>
                      <a:r>
                        <a:rPr lang="nl-NL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Fluidintake</a:t>
                      </a:r>
                      <a:r>
                        <a:rPr lang="nl-NL" sz="1800" b="0" u="none" strike="noStrike" kern="1200" baseline="0" dirty="0">
                          <a:solidFill>
                            <a:schemeClr val="lt1"/>
                          </a:solidFill>
                        </a:rPr>
                        <a:t>	750 ml (0.75 kg)	</a:t>
                      </a:r>
                    </a:p>
                    <a:p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Urine </a:t>
                      </a:r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loss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	------	</a:t>
                      </a:r>
                    </a:p>
                    <a:p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Totalsweatloss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	2.75 kg (2.75 L)	</a:t>
                      </a:r>
                    </a:p>
                    <a:p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Changen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fr-BE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bodyweight</a:t>
                      </a:r>
                      <a:r>
                        <a:rPr lang="fr-BE" sz="1800" b="0" u="none" strike="noStrike" kern="1200" baseline="0" dirty="0">
                          <a:solidFill>
                            <a:schemeClr val="lt1"/>
                          </a:solidFill>
                        </a:rPr>
                        <a:t>(%)	-5.0%	</a:t>
                      </a:r>
                      <a:endParaRPr lang="fr-BE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9487020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="" xmlns:a16="http://schemas.microsoft.com/office/drawing/2014/main" id="{1D450B16-C136-35B6-8B16-39992B78C5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705" y="3867807"/>
          <a:ext cx="10500093" cy="24699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0031">
                  <a:extLst>
                    <a:ext uri="{9D8B030D-6E8A-4147-A177-3AD203B41FA5}">
                      <a16:colId xmlns="" xmlns:a16="http://schemas.microsoft.com/office/drawing/2014/main" val="3811868525"/>
                    </a:ext>
                  </a:extLst>
                </a:gridCol>
                <a:gridCol w="3500031">
                  <a:extLst>
                    <a:ext uri="{9D8B030D-6E8A-4147-A177-3AD203B41FA5}">
                      <a16:colId xmlns="" xmlns:a16="http://schemas.microsoft.com/office/drawing/2014/main" val="60630675"/>
                    </a:ext>
                  </a:extLst>
                </a:gridCol>
                <a:gridCol w="3500031">
                  <a:extLst>
                    <a:ext uri="{9D8B030D-6E8A-4147-A177-3AD203B41FA5}">
                      <a16:colId xmlns="" xmlns:a16="http://schemas.microsoft.com/office/drawing/2014/main" val="1190951953"/>
                    </a:ext>
                  </a:extLst>
                </a:gridCol>
              </a:tblGrid>
              <a:tr h="2469931">
                <a:tc>
                  <a:txBody>
                    <a:bodyPr/>
                    <a:lstStyle/>
                    <a:p>
                      <a:r>
                        <a:rPr lang="fr-BE" sz="2400" dirty="0">
                          <a:solidFill>
                            <a:schemeClr val="tx1"/>
                          </a:solidFill>
                        </a:rPr>
                        <a:t>Avant </a:t>
                      </a:r>
                    </a:p>
                    <a:p>
                      <a:r>
                        <a:rPr lang="fr-BE" dirty="0"/>
                        <a:t>Boire suffisamment d’eau dans les 2 à 4 heures qui </a:t>
                      </a:r>
                      <a:r>
                        <a:rPr lang="fr-BE" dirty="0" err="1"/>
                        <a:t>précedent</a:t>
                      </a:r>
                      <a:r>
                        <a:rPr lang="fr-BE" dirty="0"/>
                        <a:t> l’entrainement /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>
                          <a:solidFill>
                            <a:schemeClr val="tx1"/>
                          </a:solidFill>
                        </a:rPr>
                        <a:t>Pendant </a:t>
                      </a:r>
                    </a:p>
                    <a:p>
                      <a:r>
                        <a:rPr lang="fr-BE" sz="1800" dirty="0"/>
                        <a:t>Boire à intervalle régulier pendant l’</a:t>
                      </a:r>
                      <a:r>
                        <a:rPr lang="fr-BE" sz="1800" dirty="0" err="1"/>
                        <a:t>echauffement</a:t>
                      </a:r>
                      <a:r>
                        <a:rPr lang="fr-BE" sz="1800" dirty="0"/>
                        <a:t> et  le match (eau / boisson sportive)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>
                          <a:solidFill>
                            <a:schemeClr val="tx1"/>
                          </a:solidFill>
                        </a:rPr>
                        <a:t>Après</a:t>
                      </a:r>
                    </a:p>
                    <a:p>
                      <a:r>
                        <a:rPr lang="fr-BE" dirty="0"/>
                        <a:t>Boire 150% du poids perdu en eau </a:t>
                      </a:r>
                    </a:p>
                    <a:p>
                      <a:r>
                        <a:rPr lang="fr-BE" dirty="0"/>
                        <a:t>Exemple = 1kg de perdu alors 1,5L d’eau pour compenser les pertes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916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2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>
            <a:extLst>
              <a:ext uri="{FF2B5EF4-FFF2-40B4-BE49-F238E27FC236}">
                <a16:creationId xmlns="" xmlns:a16="http://schemas.microsoft.com/office/drawing/2014/main" id="{2D492F18-1650-BD19-7717-ED8E53DB5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23948" y="319920"/>
            <a:ext cx="10353760" cy="1326318"/>
          </a:xfrm>
        </p:spPr>
        <p:txBody>
          <a:bodyPr/>
          <a:lstStyle/>
          <a:p>
            <a:r>
              <a:rPr lang="fr-BE" altLang="fr-FR" dirty="0"/>
              <a:t>Exemples de boisson maison </a:t>
            </a:r>
            <a:br>
              <a:rPr lang="fr-BE" altLang="fr-FR" dirty="0"/>
            </a:br>
            <a:r>
              <a:rPr lang="fr-BE" altLang="fr-FR" dirty="0"/>
              <a:t>liquide ++++ et boisson froide</a:t>
            </a:r>
          </a:p>
        </p:txBody>
      </p:sp>
      <p:sp>
        <p:nvSpPr>
          <p:cNvPr id="53251" name="Espace réservé du pied de page 3">
            <a:extLst>
              <a:ext uri="{FF2B5EF4-FFF2-40B4-BE49-F238E27FC236}">
                <a16:creationId xmlns="" xmlns:a16="http://schemas.microsoft.com/office/drawing/2014/main" id="{A5494A80-53BA-773F-B33B-334AA15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altLang="fr-FR" sz="900">
                <a:solidFill>
                  <a:srgbClr val="898989"/>
                </a:solidFill>
                <a:latin typeface="Calibri" panose="020F0502020204030204" pitchFamily="34" charset="0"/>
              </a:rPr>
              <a:t>Groupe des Diététiciens du sport 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="" xmlns:a16="http://schemas.microsoft.com/office/drawing/2014/main" id="{F943F823-9BCA-2B64-3EB3-1EF4EF2C2FDB}"/>
              </a:ext>
            </a:extLst>
          </p:cNvPr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</a:ln>
        </p:spPr>
        <p:txBody>
          <a:bodyPr anchor="ctr">
            <a:normAutofit lnSpcReduction="10000"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0E6470-72F4-4264-AD23-EDF5CCED0E4C}" type="slidenum">
              <a:rPr kern="0">
                <a:solidFill>
                  <a:srgbClr val="000000"/>
                </a:solidFill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fr-FR" sz="1200">
              <a:solidFill>
                <a:srgbClr val="898989"/>
              </a:solidFill>
              <a:latin typeface="Calibri"/>
            </a:endParaRPr>
          </a:p>
        </p:txBody>
      </p:sp>
      <p:grpSp>
        <p:nvGrpSpPr>
          <p:cNvPr id="53253" name="Espace réservé du contenu 2">
            <a:extLst>
              <a:ext uri="{FF2B5EF4-FFF2-40B4-BE49-F238E27FC236}">
                <a16:creationId xmlns="" xmlns:a16="http://schemas.microsoft.com/office/drawing/2014/main" id="{DC4E4BB4-03E4-D0EA-8B55-D4C4FD0EA89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65313"/>
            <a:ext cx="10515600" cy="4271962"/>
            <a:chOff x="838203" y="1865311"/>
            <a:chExt cx="10515600" cy="4271967"/>
          </a:xfrm>
        </p:grpSpPr>
        <p:sp>
          <p:nvSpPr>
            <p:cNvPr id="53255" name="Forme libre : forme 5">
              <a:extLst>
                <a:ext uri="{FF2B5EF4-FFF2-40B4-BE49-F238E27FC236}">
                  <a16:creationId xmlns="" xmlns:a16="http://schemas.microsoft.com/office/drawing/2014/main" id="{AA6218B9-B9B3-7956-559D-BA56A345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1865311"/>
              <a:ext cx="3286125" cy="1971674"/>
            </a:xfrm>
            <a:custGeom>
              <a:avLst/>
              <a:gdLst>
                <a:gd name="T0" fmla="*/ 1643063 w 3286125"/>
                <a:gd name="T1" fmla="*/ 0 h 1971675"/>
                <a:gd name="T2" fmla="*/ 3286125 w 3286125"/>
                <a:gd name="T3" fmla="*/ 985837 h 1971675"/>
                <a:gd name="T4" fmla="*/ 1643063 w 3286125"/>
                <a:gd name="T5" fmla="*/ 1971674 h 1971675"/>
                <a:gd name="T6" fmla="*/ 0 w 3286125"/>
                <a:gd name="T7" fmla="*/ 985837 h 1971675"/>
                <a:gd name="T8" fmla="*/ 0 w 3286125"/>
                <a:gd name="T9" fmla="*/ 0 h 1971675"/>
                <a:gd name="T10" fmla="*/ 3286125 w 3286125"/>
                <a:gd name="T11" fmla="*/ 0 h 1971675"/>
                <a:gd name="T12" fmla="*/ 3286125 w 3286125"/>
                <a:gd name="T13" fmla="*/ 1971674 h 1971675"/>
                <a:gd name="T14" fmla="*/ 0 w 3286125"/>
                <a:gd name="T15" fmla="*/ 1971674 h 1971675"/>
                <a:gd name="T16" fmla="*/ 0 w 3286125"/>
                <a:gd name="T17" fmla="*/ 0 h 197167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6125"/>
                <a:gd name="T28" fmla="*/ 0 h 1971675"/>
                <a:gd name="T29" fmla="*/ 3286125 w 3286125"/>
                <a:gd name="T30" fmla="*/ 1971675 h 197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7626" tIns="87626" rIns="87626" bIns="87626"/>
            <a:lstStyle>
              <a:lvl1pPr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171450" indent="-17145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fr-BE" altLang="fr-FR" sz="2300">
                  <a:solidFill>
                    <a:srgbClr val="FFFFFF"/>
                  </a:solidFill>
                  <a:latin typeface="Calibri" panose="020F0502020204030204" pitchFamily="34" charset="0"/>
                </a:rPr>
                <a:t>Jus de fruit dilué </a:t>
              </a:r>
              <a:endParaRPr lang="en-US" altLang="fr-FR" sz="230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ts val="300"/>
                </a:spcAft>
                <a:buSzPct val="100000"/>
                <a:buFontTx/>
                <a:buChar char="•"/>
              </a:pPr>
              <a:r>
                <a:rPr lang="fr-BE" altLang="fr-FR" b="1">
                  <a:solidFill>
                    <a:srgbClr val="FFFFFF"/>
                  </a:solidFill>
                  <a:latin typeface="Calibri" panose="020F0502020204030204" pitchFamily="34" charset="0"/>
                </a:rPr>
                <a:t>400 ml de jus de raisin + 600 ml d’eau </a:t>
              </a:r>
              <a:endParaRPr lang="en-US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ts val="300"/>
                </a:spcAft>
                <a:buSzPct val="100000"/>
                <a:buFontTx/>
                <a:buChar char="•"/>
              </a:pPr>
              <a:r>
                <a:rPr lang="fr-BE" altLang="fr-FR">
                  <a:solidFill>
                    <a:srgbClr val="FFFFFF"/>
                  </a:solidFill>
                  <a:latin typeface="Calibri" panose="020F0502020204030204" pitchFamily="34" charset="0"/>
                </a:rPr>
                <a:t>500 ml de jus multifruits + 500 ml d’eau</a:t>
              </a:r>
              <a:endParaRPr lang="en-US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56" name="Forme libre : forme 6">
              <a:extLst>
                <a:ext uri="{FF2B5EF4-FFF2-40B4-BE49-F238E27FC236}">
                  <a16:creationId xmlns="" xmlns:a16="http://schemas.microsoft.com/office/drawing/2014/main" id="{F55843C2-0D6C-F4C1-8A8C-C20EDBE22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5" y="1865311"/>
              <a:ext cx="3286125" cy="1971674"/>
            </a:xfrm>
            <a:custGeom>
              <a:avLst/>
              <a:gdLst>
                <a:gd name="T0" fmla="*/ 1643063 w 3286125"/>
                <a:gd name="T1" fmla="*/ 0 h 1971675"/>
                <a:gd name="T2" fmla="*/ 3286125 w 3286125"/>
                <a:gd name="T3" fmla="*/ 985837 h 1971675"/>
                <a:gd name="T4" fmla="*/ 1643063 w 3286125"/>
                <a:gd name="T5" fmla="*/ 1971674 h 1971675"/>
                <a:gd name="T6" fmla="*/ 0 w 3286125"/>
                <a:gd name="T7" fmla="*/ 985837 h 1971675"/>
                <a:gd name="T8" fmla="*/ 0 w 3286125"/>
                <a:gd name="T9" fmla="*/ 0 h 1971675"/>
                <a:gd name="T10" fmla="*/ 3286125 w 3286125"/>
                <a:gd name="T11" fmla="*/ 0 h 1971675"/>
                <a:gd name="T12" fmla="*/ 3286125 w 3286125"/>
                <a:gd name="T13" fmla="*/ 1971674 h 1971675"/>
                <a:gd name="T14" fmla="*/ 0 w 3286125"/>
                <a:gd name="T15" fmla="*/ 1971674 h 1971675"/>
                <a:gd name="T16" fmla="*/ 0 w 3286125"/>
                <a:gd name="T17" fmla="*/ 0 h 197167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6125"/>
                <a:gd name="T28" fmla="*/ 0 h 1971675"/>
                <a:gd name="T29" fmla="*/ 3286125 w 3286125"/>
                <a:gd name="T30" fmla="*/ 1971675 h 197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7A4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7626" tIns="87626" rIns="87626" bIns="87626" anchor="ctr" anchorCtr="1"/>
            <a:lstStyle>
              <a:lvl1pPr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fr-BE" altLang="fr-FR" sz="2300">
                  <a:solidFill>
                    <a:srgbClr val="FFFFFF"/>
                  </a:solidFill>
                  <a:latin typeface="Calibri" panose="020F0502020204030204" pitchFamily="34" charset="0"/>
                </a:rPr>
                <a:t>1L eau + 6-7 cuillères à soupe de sirop de grenadine/menthe/…</a:t>
              </a:r>
              <a:endParaRPr lang="en-US" altLang="fr-FR" sz="2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57" name="Forme libre : forme 7">
              <a:extLst>
                <a:ext uri="{FF2B5EF4-FFF2-40B4-BE49-F238E27FC236}">
                  <a16:creationId xmlns="" xmlns:a16="http://schemas.microsoft.com/office/drawing/2014/main" id="{B2326DA8-82EB-5CE3-C8C8-8992EFB5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8" y="1865311"/>
              <a:ext cx="3286125" cy="1971674"/>
            </a:xfrm>
            <a:custGeom>
              <a:avLst/>
              <a:gdLst>
                <a:gd name="T0" fmla="*/ 1643063 w 3286125"/>
                <a:gd name="T1" fmla="*/ 0 h 1971675"/>
                <a:gd name="T2" fmla="*/ 3286125 w 3286125"/>
                <a:gd name="T3" fmla="*/ 985837 h 1971675"/>
                <a:gd name="T4" fmla="*/ 1643063 w 3286125"/>
                <a:gd name="T5" fmla="*/ 1971674 h 1971675"/>
                <a:gd name="T6" fmla="*/ 0 w 3286125"/>
                <a:gd name="T7" fmla="*/ 985837 h 1971675"/>
                <a:gd name="T8" fmla="*/ 0 w 3286125"/>
                <a:gd name="T9" fmla="*/ 0 h 1971675"/>
                <a:gd name="T10" fmla="*/ 3286125 w 3286125"/>
                <a:gd name="T11" fmla="*/ 0 h 1971675"/>
                <a:gd name="T12" fmla="*/ 3286125 w 3286125"/>
                <a:gd name="T13" fmla="*/ 1971674 h 1971675"/>
                <a:gd name="T14" fmla="*/ 0 w 3286125"/>
                <a:gd name="T15" fmla="*/ 1971674 h 1971675"/>
                <a:gd name="T16" fmla="*/ 0 w 3286125"/>
                <a:gd name="T17" fmla="*/ 0 h 197167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6125"/>
                <a:gd name="T28" fmla="*/ 0 h 1971675"/>
                <a:gd name="T29" fmla="*/ 3286125 w 3286125"/>
                <a:gd name="T30" fmla="*/ 1971675 h 197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7D64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7626" tIns="87626" rIns="87626" bIns="87626" anchor="ctr" anchorCtr="1"/>
            <a:lstStyle>
              <a:lvl1pPr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fr-BE" altLang="fr-FR" sz="2300">
                  <a:solidFill>
                    <a:srgbClr val="FFFFFF"/>
                  </a:solidFill>
                  <a:latin typeface="Calibri" panose="020F0502020204030204" pitchFamily="34" charset="0"/>
                </a:rPr>
                <a:t>1L eau + 1 sachet de thé + 60g de miel liquide</a:t>
              </a:r>
              <a:endParaRPr lang="en-US" altLang="fr-FR" sz="2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58" name="Forme libre : forme 8">
              <a:extLst>
                <a:ext uri="{FF2B5EF4-FFF2-40B4-BE49-F238E27FC236}">
                  <a16:creationId xmlns="" xmlns:a16="http://schemas.microsoft.com/office/drawing/2014/main" id="{F2B2820D-7A9E-AD24-3126-0F526B8D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165604"/>
              <a:ext cx="3286125" cy="1971674"/>
            </a:xfrm>
            <a:custGeom>
              <a:avLst/>
              <a:gdLst>
                <a:gd name="T0" fmla="*/ 1643063 w 3286125"/>
                <a:gd name="T1" fmla="*/ 0 h 1971675"/>
                <a:gd name="T2" fmla="*/ 3286125 w 3286125"/>
                <a:gd name="T3" fmla="*/ 985837 h 1971675"/>
                <a:gd name="T4" fmla="*/ 1643063 w 3286125"/>
                <a:gd name="T5" fmla="*/ 1971674 h 1971675"/>
                <a:gd name="T6" fmla="*/ 0 w 3286125"/>
                <a:gd name="T7" fmla="*/ 985837 h 1971675"/>
                <a:gd name="T8" fmla="*/ 0 w 3286125"/>
                <a:gd name="T9" fmla="*/ 0 h 1971675"/>
                <a:gd name="T10" fmla="*/ 3286125 w 3286125"/>
                <a:gd name="T11" fmla="*/ 0 h 1971675"/>
                <a:gd name="T12" fmla="*/ 3286125 w 3286125"/>
                <a:gd name="T13" fmla="*/ 1971674 h 1971675"/>
                <a:gd name="T14" fmla="*/ 0 w 3286125"/>
                <a:gd name="T15" fmla="*/ 1971674 h 1971675"/>
                <a:gd name="T16" fmla="*/ 0 w 3286125"/>
                <a:gd name="T17" fmla="*/ 0 h 197167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6125"/>
                <a:gd name="T28" fmla="*/ 0 h 1971675"/>
                <a:gd name="T29" fmla="*/ 3286125 w 3286125"/>
                <a:gd name="T30" fmla="*/ 1971675 h 197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867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7626" tIns="87626" rIns="87626" bIns="87626" anchor="ctr" anchorCtr="1"/>
            <a:lstStyle>
              <a:lvl1pPr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fr-BE" altLang="fr-FR" sz="2300">
                  <a:solidFill>
                    <a:srgbClr val="FFFFFF"/>
                  </a:solidFill>
                  <a:latin typeface="Calibri" panose="020F0502020204030204" pitchFamily="34" charset="0"/>
                </a:rPr>
                <a:t>1L eau + 10 morceaux de sucre (60g)</a:t>
              </a:r>
              <a:endParaRPr lang="en-US" altLang="fr-FR" sz="2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59" name="Forme libre : forme 9">
              <a:extLst>
                <a:ext uri="{FF2B5EF4-FFF2-40B4-BE49-F238E27FC236}">
                  <a16:creationId xmlns="" xmlns:a16="http://schemas.microsoft.com/office/drawing/2014/main" id="{46199A41-31C7-7CF0-68DF-1F3241BD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5" y="4165604"/>
              <a:ext cx="3286125" cy="1971674"/>
            </a:xfrm>
            <a:custGeom>
              <a:avLst/>
              <a:gdLst>
                <a:gd name="T0" fmla="*/ 1643063 w 3286125"/>
                <a:gd name="T1" fmla="*/ 0 h 1971675"/>
                <a:gd name="T2" fmla="*/ 3286125 w 3286125"/>
                <a:gd name="T3" fmla="*/ 985837 h 1971675"/>
                <a:gd name="T4" fmla="*/ 1643063 w 3286125"/>
                <a:gd name="T5" fmla="*/ 1971674 h 1971675"/>
                <a:gd name="T6" fmla="*/ 0 w 3286125"/>
                <a:gd name="T7" fmla="*/ 985837 h 1971675"/>
                <a:gd name="T8" fmla="*/ 0 w 3286125"/>
                <a:gd name="T9" fmla="*/ 0 h 1971675"/>
                <a:gd name="T10" fmla="*/ 3286125 w 3286125"/>
                <a:gd name="T11" fmla="*/ 0 h 1971675"/>
                <a:gd name="T12" fmla="*/ 3286125 w 3286125"/>
                <a:gd name="T13" fmla="*/ 1971674 h 1971675"/>
                <a:gd name="T14" fmla="*/ 0 w 3286125"/>
                <a:gd name="T15" fmla="*/ 1971674 h 1971675"/>
                <a:gd name="T16" fmla="*/ 0 w 3286125"/>
                <a:gd name="T17" fmla="*/ 0 h 197167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6125"/>
                <a:gd name="T28" fmla="*/ 0 h 1971675"/>
                <a:gd name="T29" fmla="*/ 3286125 w 3286125"/>
                <a:gd name="T30" fmla="*/ 1971675 h 197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939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7626" tIns="87626" rIns="87626" bIns="87626" anchor="ctr" anchorCtr="1"/>
            <a:lstStyle>
              <a:lvl1pPr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fr-BE" altLang="fr-FR" sz="2300">
                  <a:solidFill>
                    <a:srgbClr val="FFFFFF"/>
                  </a:solidFill>
                  <a:latin typeface="Calibri" panose="020F0502020204030204" pitchFamily="34" charset="0"/>
                </a:rPr>
                <a:t>1L eau + mélange de sucres (glucose, fructose, saccharose, dextrine-maltose)</a:t>
              </a:r>
              <a:endParaRPr lang="en-US" altLang="fr-FR" sz="2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60" name="Forme libre : forme 10">
              <a:extLst>
                <a:ext uri="{FF2B5EF4-FFF2-40B4-BE49-F238E27FC236}">
                  <a16:creationId xmlns="" xmlns:a16="http://schemas.microsoft.com/office/drawing/2014/main" id="{8AFA8522-B5CC-6F53-86F7-CA0C49FFB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8" y="4165604"/>
              <a:ext cx="3286125" cy="1971674"/>
            </a:xfrm>
            <a:custGeom>
              <a:avLst/>
              <a:gdLst>
                <a:gd name="T0" fmla="*/ 1643063 w 3286125"/>
                <a:gd name="T1" fmla="*/ 0 h 1971675"/>
                <a:gd name="T2" fmla="*/ 3286125 w 3286125"/>
                <a:gd name="T3" fmla="*/ 985837 h 1971675"/>
                <a:gd name="T4" fmla="*/ 1643063 w 3286125"/>
                <a:gd name="T5" fmla="*/ 1971674 h 1971675"/>
                <a:gd name="T6" fmla="*/ 0 w 3286125"/>
                <a:gd name="T7" fmla="*/ 985837 h 1971675"/>
                <a:gd name="T8" fmla="*/ 0 w 3286125"/>
                <a:gd name="T9" fmla="*/ 0 h 1971675"/>
                <a:gd name="T10" fmla="*/ 3286125 w 3286125"/>
                <a:gd name="T11" fmla="*/ 0 h 1971675"/>
                <a:gd name="T12" fmla="*/ 3286125 w 3286125"/>
                <a:gd name="T13" fmla="*/ 1971674 h 1971675"/>
                <a:gd name="T14" fmla="*/ 0 w 3286125"/>
                <a:gd name="T15" fmla="*/ 1971674 h 1971675"/>
                <a:gd name="T16" fmla="*/ 0 w 3286125"/>
                <a:gd name="T17" fmla="*/ 0 h 197167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6125"/>
                <a:gd name="T28" fmla="*/ 0 h 1971675"/>
                <a:gd name="T29" fmla="*/ 3286125 w 3286125"/>
                <a:gd name="T30" fmla="*/ 1971675 h 197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7626" tIns="87626" rIns="87626" bIns="87626" anchor="ctr" anchorCtr="1"/>
            <a:lstStyle>
              <a:lvl1pPr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10223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1022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fr-BE" altLang="fr-FR" sz="2300">
                  <a:solidFill>
                    <a:srgbClr val="FFFFFF"/>
                  </a:solidFill>
                  <a:latin typeface="Calibri" panose="020F0502020204030204" pitchFamily="34" charset="0"/>
                </a:rPr>
                <a:t>=&gt; Ajouter une pincée de sel, si match long et/ou temps chaud et ensoleillé conditions et/ou joueur qui transpire beaucoup</a:t>
              </a:r>
              <a:endParaRPr lang="en-US" altLang="fr-FR" sz="2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3254" name="Image 16">
            <a:extLst>
              <a:ext uri="{FF2B5EF4-FFF2-40B4-BE49-F238E27FC236}">
                <a16:creationId xmlns="" xmlns:a16="http://schemas.microsoft.com/office/drawing/2014/main" id="{64EEF7B0-E1C8-7330-CB74-CF83503D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42" y="41712"/>
            <a:ext cx="38576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76177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9;p30">
            <a:extLst>
              <a:ext uri="{FF2B5EF4-FFF2-40B4-BE49-F238E27FC236}">
                <a16:creationId xmlns="" xmlns:a16="http://schemas.microsoft.com/office/drawing/2014/main" id="{821118E6-4173-48ED-E7AA-941187E17379}"/>
              </a:ext>
            </a:extLst>
          </p:cNvPr>
          <p:cNvGrpSpPr>
            <a:grpSpLocks/>
          </p:cNvGrpSpPr>
          <p:nvPr/>
        </p:nvGrpSpPr>
        <p:grpSpPr bwMode="auto">
          <a:xfrm>
            <a:off x="1473422" y="5498834"/>
            <a:ext cx="9287510" cy="984979"/>
            <a:chOff x="2621529" y="6069201"/>
            <a:chExt cx="4759269" cy="788798"/>
          </a:xfrm>
        </p:grpSpPr>
        <p:pic>
          <p:nvPicPr>
            <p:cNvPr id="14367" name="Google Shape;520;p30" descr="activité physique.jpg">
              <a:extLst>
                <a:ext uri="{FF2B5EF4-FFF2-40B4-BE49-F238E27FC236}">
                  <a16:creationId xmlns="" xmlns:a16="http://schemas.microsoft.com/office/drawing/2014/main" id="{3775A7FA-93FA-4BEB-7D7A-77CCC4F2E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529" y="6069201"/>
              <a:ext cx="1758464" cy="78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Google Shape;521;p30">
              <a:extLst>
                <a:ext uri="{FF2B5EF4-FFF2-40B4-BE49-F238E27FC236}">
                  <a16:creationId xmlns="" xmlns:a16="http://schemas.microsoft.com/office/drawing/2014/main" id="{E83AA6EB-E9B6-4C09-22B1-4F7EB0E24C90}"/>
                </a:ext>
              </a:extLst>
            </p:cNvPr>
            <p:cNvSpPr txBox="1"/>
            <p:nvPr/>
          </p:nvSpPr>
          <p:spPr>
            <a:xfrm>
              <a:off x="4759813" y="6232035"/>
              <a:ext cx="2620985" cy="351205"/>
            </a:xfrm>
            <a:prstGeom prst="rect">
              <a:avLst/>
            </a:prstGeom>
            <a:noFill/>
            <a:ln cap="flat">
              <a:noFill/>
            </a:ln>
          </p:spPr>
          <p:txBody>
            <a:bodyPr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kern="0" dirty="0" err="1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Bouger</a:t>
              </a:r>
              <a:r>
                <a:rPr lang="en-US" sz="2400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sz="2400" b="1" kern="0" dirty="0" err="1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tous</a:t>
              </a:r>
              <a:r>
                <a:rPr lang="en-US" sz="2400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 les </a:t>
              </a:r>
              <a:r>
                <a:rPr lang="en-US" sz="2400" b="1" kern="0" dirty="0" err="1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jours</a:t>
              </a:r>
              <a:r>
                <a:rPr lang="en-US" sz="2400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 </a:t>
              </a:r>
              <a:endParaRPr lang="en-US" sz="2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" name="Google Shape;522;p30">
            <a:extLst>
              <a:ext uri="{FF2B5EF4-FFF2-40B4-BE49-F238E27FC236}">
                <a16:creationId xmlns="" xmlns:a16="http://schemas.microsoft.com/office/drawing/2014/main" id="{37BE632F-822C-B693-E79E-5B3A5B111663}"/>
              </a:ext>
            </a:extLst>
          </p:cNvPr>
          <p:cNvGrpSpPr>
            <a:grpSpLocks/>
          </p:cNvGrpSpPr>
          <p:nvPr/>
        </p:nvGrpSpPr>
        <p:grpSpPr bwMode="auto">
          <a:xfrm>
            <a:off x="1725353" y="4936572"/>
            <a:ext cx="10718577" cy="538163"/>
            <a:chOff x="2618137" y="5351836"/>
            <a:chExt cx="6737582" cy="716276"/>
          </a:xfrm>
        </p:grpSpPr>
        <p:pic>
          <p:nvPicPr>
            <p:cNvPr id="14365" name="Google Shape;523;p30" descr="eau du robinet.jpg">
              <a:extLst>
                <a:ext uri="{FF2B5EF4-FFF2-40B4-BE49-F238E27FC236}">
                  <a16:creationId xmlns="" xmlns:a16="http://schemas.microsoft.com/office/drawing/2014/main" id="{12B951D4-F6E0-6131-6E2A-E826170D9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137" y="5351836"/>
              <a:ext cx="1759598" cy="71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524;p30">
              <a:extLst>
                <a:ext uri="{FF2B5EF4-FFF2-40B4-BE49-F238E27FC236}">
                  <a16:creationId xmlns="" xmlns:a16="http://schemas.microsoft.com/office/drawing/2014/main" id="{C7FCDEA0-61C0-A704-6AB4-18D53FD337F1}"/>
                </a:ext>
              </a:extLst>
            </p:cNvPr>
            <p:cNvSpPr txBox="1"/>
            <p:nvPr/>
          </p:nvSpPr>
          <p:spPr>
            <a:xfrm>
              <a:off x="4720059" y="5478610"/>
              <a:ext cx="4635660" cy="460807"/>
            </a:xfrm>
            <a:prstGeom prst="rect">
              <a:avLst/>
            </a:prstGeom>
            <a:noFill/>
            <a:ln cap="flat">
              <a:noFill/>
            </a:ln>
          </p:spPr>
          <p:txBody>
            <a:bodyPr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L’eau est la seule boisson indispensable</a:t>
              </a:r>
              <a:endParaRPr lang="fr-FR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" name="Google Shape;525;p30">
            <a:extLst>
              <a:ext uri="{FF2B5EF4-FFF2-40B4-BE49-F238E27FC236}">
                <a16:creationId xmlns="" xmlns:a16="http://schemas.microsoft.com/office/drawing/2014/main" id="{34165A85-FC3D-0265-6D4D-0121ED79C8DC}"/>
              </a:ext>
            </a:extLst>
          </p:cNvPr>
          <p:cNvGrpSpPr>
            <a:grpSpLocks/>
          </p:cNvGrpSpPr>
          <p:nvPr/>
        </p:nvGrpSpPr>
        <p:grpSpPr bwMode="auto">
          <a:xfrm>
            <a:off x="1733551" y="4243135"/>
            <a:ext cx="7248110" cy="678657"/>
            <a:chOff x="2132701" y="4430983"/>
            <a:chExt cx="6883002" cy="906171"/>
          </a:xfrm>
        </p:grpSpPr>
        <p:grpSp>
          <p:nvGrpSpPr>
            <p:cNvPr id="14361" name="Google Shape;526;p30">
              <a:extLst>
                <a:ext uri="{FF2B5EF4-FFF2-40B4-BE49-F238E27FC236}">
                  <a16:creationId xmlns="" xmlns:a16="http://schemas.microsoft.com/office/drawing/2014/main" id="{9F1A0FE6-46A4-D8ED-4A3F-E1D339DA3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701" y="4430983"/>
              <a:ext cx="2057959" cy="906171"/>
              <a:chOff x="2132701" y="4430983"/>
              <a:chExt cx="2057959" cy="906171"/>
            </a:xfrm>
          </p:grpSpPr>
          <p:pic>
            <p:nvPicPr>
              <p:cNvPr id="14363" name="Google Shape;527;p30" descr="riz-pâtes.jpg">
                <a:extLst>
                  <a:ext uri="{FF2B5EF4-FFF2-40B4-BE49-F238E27FC236}">
                    <a16:creationId xmlns="" xmlns:a16="http://schemas.microsoft.com/office/drawing/2014/main" id="{C73AA537-71BC-376B-B148-F0796C399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1855" y="4430983"/>
                <a:ext cx="1508805" cy="887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4" name="Google Shape;528;p30" descr="pains.jpg">
                <a:extLst>
                  <a:ext uri="{FF2B5EF4-FFF2-40B4-BE49-F238E27FC236}">
                    <a16:creationId xmlns="" xmlns:a16="http://schemas.microsoft.com/office/drawing/2014/main" id="{DA0D5567-415D-7B7F-BDED-B6DE04CEA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68"/>
              <a:stretch>
                <a:fillRect/>
              </a:stretch>
            </p:blipFill>
            <p:spPr bwMode="auto">
              <a:xfrm>
                <a:off x="2132701" y="4442771"/>
                <a:ext cx="847676" cy="894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Google Shape;529;p30">
              <a:extLst>
                <a:ext uri="{FF2B5EF4-FFF2-40B4-BE49-F238E27FC236}">
                  <a16:creationId xmlns="" xmlns:a16="http://schemas.microsoft.com/office/drawing/2014/main" id="{DFF2BBA4-13C8-7895-39E1-E90D959DEDB3}"/>
                </a:ext>
              </a:extLst>
            </p:cNvPr>
            <p:cNvSpPr txBox="1"/>
            <p:nvPr/>
          </p:nvSpPr>
          <p:spPr>
            <a:xfrm>
              <a:off x="4733706" y="4677685"/>
              <a:ext cx="4281997" cy="585574"/>
            </a:xfrm>
            <a:prstGeom prst="rect">
              <a:avLst/>
            </a:prstGeom>
            <a:noFill/>
            <a:ln cap="flat">
              <a:noFill/>
            </a:ln>
          </p:spPr>
          <p:txBody>
            <a:bodyPr wrap="square"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Des féculents à tous les repas</a:t>
              </a:r>
              <a:endParaRPr lang="fr-FR" sz="24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3" name="Google Shape;530;p30">
            <a:extLst>
              <a:ext uri="{FF2B5EF4-FFF2-40B4-BE49-F238E27FC236}">
                <a16:creationId xmlns="" xmlns:a16="http://schemas.microsoft.com/office/drawing/2014/main" id="{0E0B18B5-A29D-6A88-05A2-C7B3EE0AB295}"/>
              </a:ext>
            </a:extLst>
          </p:cNvPr>
          <p:cNvGrpSpPr>
            <a:grpSpLocks/>
          </p:cNvGrpSpPr>
          <p:nvPr/>
        </p:nvGrpSpPr>
        <p:grpSpPr bwMode="auto">
          <a:xfrm>
            <a:off x="1733551" y="3529081"/>
            <a:ext cx="8371839" cy="802250"/>
            <a:chOff x="2621164" y="3532674"/>
            <a:chExt cx="7155390" cy="1069179"/>
          </a:xfrm>
        </p:grpSpPr>
        <p:pic>
          <p:nvPicPr>
            <p:cNvPr id="14359" name="Google Shape;531;p30" descr="fruits et légumes.jpg">
              <a:extLst>
                <a:ext uri="{FF2B5EF4-FFF2-40B4-BE49-F238E27FC236}">
                  <a16:creationId xmlns="" xmlns:a16="http://schemas.microsoft.com/office/drawing/2014/main" id="{58F6B493-EB60-9819-2A2A-07AF0F855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164" y="3532674"/>
              <a:ext cx="1759186" cy="928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Google Shape;532;p30">
              <a:extLst>
                <a:ext uri="{FF2B5EF4-FFF2-40B4-BE49-F238E27FC236}">
                  <a16:creationId xmlns="" xmlns:a16="http://schemas.microsoft.com/office/drawing/2014/main" id="{C169FE17-7706-ABCD-12B8-7BF7DEE71919}"/>
                </a:ext>
              </a:extLst>
            </p:cNvPr>
            <p:cNvSpPr txBox="1"/>
            <p:nvPr/>
          </p:nvSpPr>
          <p:spPr>
            <a:xfrm>
              <a:off x="4667678" y="3689236"/>
              <a:ext cx="5108876" cy="912617"/>
            </a:xfrm>
            <a:prstGeom prst="rect">
              <a:avLst/>
            </a:prstGeom>
            <a:noFill/>
            <a:ln cap="flat">
              <a:noFill/>
            </a:ln>
          </p:spPr>
          <p:txBody>
            <a:bodyPr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kern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5 portions de fruits et légumes tous les jours</a:t>
              </a:r>
              <a:endParaRPr lang="fr-FR" sz="2000" kern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6" name="Google Shape;533;p30">
            <a:extLst>
              <a:ext uri="{FF2B5EF4-FFF2-40B4-BE49-F238E27FC236}">
                <a16:creationId xmlns="" xmlns:a16="http://schemas.microsoft.com/office/drawing/2014/main" id="{FA4CD7A9-5096-E821-637B-97F2AEC6C2A7}"/>
              </a:ext>
            </a:extLst>
          </p:cNvPr>
          <p:cNvGrpSpPr>
            <a:grpSpLocks/>
          </p:cNvGrpSpPr>
          <p:nvPr/>
        </p:nvGrpSpPr>
        <p:grpSpPr bwMode="auto">
          <a:xfrm>
            <a:off x="1733551" y="2915460"/>
            <a:ext cx="6248399" cy="628650"/>
            <a:chOff x="2620350" y="2703012"/>
            <a:chExt cx="5655792" cy="838870"/>
          </a:xfrm>
        </p:grpSpPr>
        <p:pic>
          <p:nvPicPr>
            <p:cNvPr id="14357" name="Google Shape;534;p30" descr="produits laitiers.jpg">
              <a:extLst>
                <a:ext uri="{FF2B5EF4-FFF2-40B4-BE49-F238E27FC236}">
                  <a16:creationId xmlns="" xmlns:a16="http://schemas.microsoft.com/office/drawing/2014/main" id="{DB4F2C4A-73D5-0317-6151-2A9C6516D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350" y="2703012"/>
              <a:ext cx="1760805" cy="83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Google Shape;535;p30">
              <a:extLst>
                <a:ext uri="{FF2B5EF4-FFF2-40B4-BE49-F238E27FC236}">
                  <a16:creationId xmlns="" xmlns:a16="http://schemas.microsoft.com/office/drawing/2014/main" id="{226F8451-7006-0A25-10DC-3741DA835F5B}"/>
                </a:ext>
              </a:extLst>
            </p:cNvPr>
            <p:cNvSpPr txBox="1"/>
            <p:nvPr/>
          </p:nvSpPr>
          <p:spPr>
            <a:xfrm>
              <a:off x="4667189" y="2891545"/>
              <a:ext cx="3608953" cy="461996"/>
            </a:xfrm>
            <a:prstGeom prst="rect">
              <a:avLst/>
            </a:prstGeom>
            <a:noFill/>
            <a:ln cap="flat">
              <a:noFill/>
            </a:ln>
          </p:spPr>
          <p:txBody>
            <a:bodyPr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2-3 produits laitiers pour les os</a:t>
              </a:r>
              <a:endParaRPr lang="fr-FR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9" name="Google Shape;536;p30">
            <a:extLst>
              <a:ext uri="{FF2B5EF4-FFF2-40B4-BE49-F238E27FC236}">
                <a16:creationId xmlns="" xmlns:a16="http://schemas.microsoft.com/office/drawing/2014/main" id="{A1B6A268-5158-6177-5ABE-05EB4C619FD2}"/>
              </a:ext>
            </a:extLst>
          </p:cNvPr>
          <p:cNvGrpSpPr>
            <a:grpSpLocks/>
          </p:cNvGrpSpPr>
          <p:nvPr/>
        </p:nvGrpSpPr>
        <p:grpSpPr bwMode="auto">
          <a:xfrm>
            <a:off x="1854964" y="2219033"/>
            <a:ext cx="8042146" cy="663575"/>
            <a:chOff x="2620048" y="1828809"/>
            <a:chExt cx="8117343" cy="884261"/>
          </a:xfrm>
        </p:grpSpPr>
        <p:pic>
          <p:nvPicPr>
            <p:cNvPr id="14355" name="Google Shape;537;p30" descr="VVPO.jpg">
              <a:extLst>
                <a:ext uri="{FF2B5EF4-FFF2-40B4-BE49-F238E27FC236}">
                  <a16:creationId xmlns="" xmlns:a16="http://schemas.microsoft.com/office/drawing/2014/main" id="{BF841301-F273-52E7-15D9-DC1D5A8B3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2" b="9988"/>
            <a:stretch>
              <a:fillRect/>
            </a:stretch>
          </p:blipFill>
          <p:spPr bwMode="auto">
            <a:xfrm>
              <a:off x="2620048" y="1828809"/>
              <a:ext cx="1761427" cy="88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Google Shape;538;p30">
              <a:extLst>
                <a:ext uri="{FF2B5EF4-FFF2-40B4-BE49-F238E27FC236}">
                  <a16:creationId xmlns="" xmlns:a16="http://schemas.microsoft.com/office/drawing/2014/main" id="{9266E9D0-F56A-9319-01E1-162A040A0C5A}"/>
                </a:ext>
              </a:extLst>
            </p:cNvPr>
            <p:cNvSpPr txBox="1"/>
            <p:nvPr/>
          </p:nvSpPr>
          <p:spPr>
            <a:xfrm>
              <a:off x="4666681" y="2040355"/>
              <a:ext cx="6070710" cy="461363"/>
            </a:xfrm>
            <a:prstGeom prst="rect">
              <a:avLst/>
            </a:prstGeom>
            <a:noFill/>
            <a:ln cap="flat">
              <a:noFill/>
            </a:ln>
          </p:spPr>
          <p:txBody>
            <a:bodyPr wrap="square"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Varier les sources et réduire les quantités </a:t>
              </a:r>
              <a:endParaRPr lang="fr-FR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2" name="Google Shape;539;p30">
            <a:extLst>
              <a:ext uri="{FF2B5EF4-FFF2-40B4-BE49-F238E27FC236}">
                <a16:creationId xmlns="" xmlns:a16="http://schemas.microsoft.com/office/drawing/2014/main" id="{62C450AA-DF27-7C60-30D6-E262460FC8B3}"/>
              </a:ext>
            </a:extLst>
          </p:cNvPr>
          <p:cNvGrpSpPr>
            <a:grpSpLocks/>
          </p:cNvGrpSpPr>
          <p:nvPr/>
        </p:nvGrpSpPr>
        <p:grpSpPr bwMode="auto">
          <a:xfrm>
            <a:off x="1999660" y="1497352"/>
            <a:ext cx="4167460" cy="698500"/>
            <a:chOff x="2623175" y="894484"/>
            <a:chExt cx="5066813" cy="931307"/>
          </a:xfrm>
        </p:grpSpPr>
        <p:pic>
          <p:nvPicPr>
            <p:cNvPr id="14353" name="Google Shape;540;p30" descr="matières grasses.jpg">
              <a:extLst>
                <a:ext uri="{FF2B5EF4-FFF2-40B4-BE49-F238E27FC236}">
                  <a16:creationId xmlns="" xmlns:a16="http://schemas.microsoft.com/office/drawing/2014/main" id="{D56BA42E-C0A8-F6F9-C9E6-054AFA5DE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175" y="894484"/>
              <a:ext cx="1755172" cy="93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Google Shape;541;p30">
              <a:extLst>
                <a:ext uri="{FF2B5EF4-FFF2-40B4-BE49-F238E27FC236}">
                  <a16:creationId xmlns="" xmlns:a16="http://schemas.microsoft.com/office/drawing/2014/main" id="{C1919EB2-6150-EDDD-3171-B55E0C84803A}"/>
                </a:ext>
              </a:extLst>
            </p:cNvPr>
            <p:cNvSpPr txBox="1"/>
            <p:nvPr/>
          </p:nvSpPr>
          <p:spPr>
            <a:xfrm>
              <a:off x="4543037" y="1170930"/>
              <a:ext cx="3146951" cy="461614"/>
            </a:xfrm>
            <a:prstGeom prst="rect">
              <a:avLst/>
            </a:prstGeom>
            <a:noFill/>
            <a:ln cap="flat">
              <a:noFill/>
            </a:ln>
          </p:spPr>
          <p:txBody>
            <a:bodyPr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 dirty="0" err="1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Choisir</a:t>
              </a:r>
              <a:r>
                <a:rPr lang="en-US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 de </a:t>
              </a:r>
              <a:r>
                <a:rPr lang="en-US" b="1" kern="0" dirty="0" err="1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bonnes</a:t>
              </a:r>
              <a:r>
                <a:rPr lang="en-US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 sources</a:t>
              </a:r>
              <a:endParaRPr lang="en-US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5" name="Google Shape;542;p30">
            <a:extLst>
              <a:ext uri="{FF2B5EF4-FFF2-40B4-BE49-F238E27FC236}">
                <a16:creationId xmlns="" xmlns:a16="http://schemas.microsoft.com/office/drawing/2014/main" id="{C8BAABBA-CB7D-38D5-7B37-673C88074257}"/>
              </a:ext>
            </a:extLst>
          </p:cNvPr>
          <p:cNvGrpSpPr>
            <a:grpSpLocks/>
          </p:cNvGrpSpPr>
          <p:nvPr/>
        </p:nvGrpSpPr>
        <p:grpSpPr bwMode="auto">
          <a:xfrm>
            <a:off x="2059624" y="577048"/>
            <a:ext cx="3579305" cy="884804"/>
            <a:chOff x="1524003" y="-12112"/>
            <a:chExt cx="11702212" cy="917496"/>
          </a:xfrm>
        </p:grpSpPr>
        <p:grpSp>
          <p:nvGrpSpPr>
            <p:cNvPr id="14348" name="Google Shape;543;p30">
              <a:extLst>
                <a:ext uri="{FF2B5EF4-FFF2-40B4-BE49-F238E27FC236}">
                  <a16:creationId xmlns="" xmlns:a16="http://schemas.microsoft.com/office/drawing/2014/main" id="{C7F1FE30-B771-5D8C-F7E5-C8D35A7EA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3" y="-12112"/>
              <a:ext cx="3858566" cy="917496"/>
              <a:chOff x="1524003" y="-12112"/>
              <a:chExt cx="3858566" cy="917496"/>
            </a:xfrm>
          </p:grpSpPr>
          <p:pic>
            <p:nvPicPr>
              <p:cNvPr id="14350" name="Google Shape;544;p30" descr="alcool.jpg">
                <a:extLst>
                  <a:ext uri="{FF2B5EF4-FFF2-40B4-BE49-F238E27FC236}">
                    <a16:creationId xmlns="" xmlns:a16="http://schemas.microsoft.com/office/drawing/2014/main" id="{6521D792-8B68-E622-AAB6-CA5F0C9BB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126" y="-12112"/>
                <a:ext cx="1344443" cy="90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Google Shape;545;p30" descr="salière.jpg">
                <a:extLst>
                  <a:ext uri="{FF2B5EF4-FFF2-40B4-BE49-F238E27FC236}">
                    <a16:creationId xmlns="" xmlns:a16="http://schemas.microsoft.com/office/drawing/2014/main" id="{4EE709BD-64DF-0403-8A7A-49F0B3A621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3771" y="0"/>
                <a:ext cx="1024355" cy="90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2" name="Google Shape;546;p30" descr="sucreries.jpg">
                <a:extLst>
                  <a:ext uri="{FF2B5EF4-FFF2-40B4-BE49-F238E27FC236}">
                    <a16:creationId xmlns="" xmlns:a16="http://schemas.microsoft.com/office/drawing/2014/main" id="{66ECEC71-D892-71DA-6C6D-ADAFD79C4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3" y="0"/>
                <a:ext cx="1524003" cy="905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Google Shape;547;p30">
              <a:extLst>
                <a:ext uri="{FF2B5EF4-FFF2-40B4-BE49-F238E27FC236}">
                  <a16:creationId xmlns="" xmlns:a16="http://schemas.microsoft.com/office/drawing/2014/main" id="{EDDBDBF2-CB32-2416-37BB-929BCEEF5363}"/>
                </a:ext>
              </a:extLst>
            </p:cNvPr>
            <p:cNvSpPr txBox="1"/>
            <p:nvPr/>
          </p:nvSpPr>
          <p:spPr>
            <a:xfrm>
              <a:off x="5701801" y="81825"/>
              <a:ext cx="7524414" cy="646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wrap="square" lIns="68566" tIns="34276" rIns="68566" bIns="34276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1" kern="0" dirty="0">
                  <a:solidFill>
                    <a:srgbClr val="8296B0"/>
                  </a:solidFill>
                  <a:latin typeface="Calibri"/>
                  <a:ea typeface="Calibri"/>
                  <a:cs typeface="Calibri"/>
                </a:rPr>
                <a:t>De temps en temps, en petite quantité</a:t>
              </a:r>
              <a:endParaRPr lang="fr-FR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1" name="Google Shape;548;p30">
            <a:extLst>
              <a:ext uri="{FF2B5EF4-FFF2-40B4-BE49-F238E27FC236}">
                <a16:creationId xmlns="" xmlns:a16="http://schemas.microsoft.com/office/drawing/2014/main" id="{CAE064EE-AFC1-7BCE-1F78-958623D69EE6}"/>
              </a:ext>
            </a:extLst>
          </p:cNvPr>
          <p:cNvSpPr txBox="1"/>
          <p:nvPr/>
        </p:nvSpPr>
        <p:spPr>
          <a:xfrm>
            <a:off x="4535963" y="6223956"/>
            <a:ext cx="3086100" cy="274637"/>
          </a:xfrm>
          <a:prstGeom prst="rect">
            <a:avLst/>
          </a:prstGeom>
          <a:noFill/>
          <a:ln cap="flat">
            <a:noFill/>
          </a:ln>
        </p:spPr>
        <p:txBody>
          <a:bodyPr lIns="68566" tIns="34276" rIns="68566" bIns="34276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kern="0" dirty="0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Quentin Houart - diététicien du sport</a:t>
            </a:r>
          </a:p>
        </p:txBody>
      </p:sp>
      <p:sp>
        <p:nvSpPr>
          <p:cNvPr id="32" name="Google Shape;549;p30">
            <a:extLst>
              <a:ext uri="{FF2B5EF4-FFF2-40B4-BE49-F238E27FC236}">
                <a16:creationId xmlns="" xmlns:a16="http://schemas.microsoft.com/office/drawing/2014/main" id="{843DD203-56F5-E116-2E0E-D3191F336E23}"/>
              </a:ext>
            </a:extLst>
          </p:cNvPr>
          <p:cNvSpPr txBox="1"/>
          <p:nvPr/>
        </p:nvSpPr>
        <p:spPr>
          <a:xfrm>
            <a:off x="7981950" y="5624514"/>
            <a:ext cx="2057400" cy="274637"/>
          </a:xfrm>
          <a:prstGeom prst="rect">
            <a:avLst/>
          </a:prstGeom>
          <a:noFill/>
          <a:ln cap="flat">
            <a:noFill/>
          </a:ln>
        </p:spPr>
        <p:txBody>
          <a:bodyPr lIns="68566" tIns="34276" rIns="68566" bIns="34276" anchor="ctr"/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8C2A8E-0435-43C2-AE06-9B6D50ADE97A}" type="slidenum">
              <a:rPr lang="en-US" sz="900" kern="0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900" b="1" kern="0">
              <a:solidFill>
                <a:srgbClr val="8296B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9841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5A652B7-919C-4C32-FF83-F7E099BD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2" y="429562"/>
            <a:ext cx="10353760" cy="1326318"/>
          </a:xfrm>
        </p:spPr>
        <p:txBody>
          <a:bodyPr/>
          <a:lstStyle/>
          <a:p>
            <a:r>
              <a:rPr lang="fr-BE" dirty="0"/>
              <a:t>Exemple de repas avant sport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8C7556D-BD5B-FD5B-976E-15B57AA0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1/3 de féculents </a:t>
            </a:r>
          </a:p>
          <a:p>
            <a:pPr marL="0" indent="0">
              <a:buNone/>
            </a:pPr>
            <a:r>
              <a:rPr lang="fr-BE" dirty="0"/>
              <a:t>1/3 de VVPO maigres</a:t>
            </a:r>
          </a:p>
          <a:p>
            <a:pPr marL="0" indent="0">
              <a:buNone/>
            </a:pPr>
            <a:r>
              <a:rPr lang="fr-BE" dirty="0"/>
              <a:t>1/3 légumes cuits</a:t>
            </a:r>
          </a:p>
          <a:p>
            <a:pPr marL="0" indent="0">
              <a:buNone/>
            </a:pPr>
            <a:r>
              <a:rPr lang="fr-BE" dirty="0"/>
              <a:t>Bonne cuisson </a:t>
            </a:r>
          </a:p>
          <a:p>
            <a:pPr marL="0" indent="0">
              <a:buNone/>
            </a:pPr>
            <a:r>
              <a:rPr lang="fr-BE" dirty="0"/>
              <a:t>Peu de sauces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9" name="Organigramme : Connecteur 4">
            <a:extLst>
              <a:ext uri="{FF2B5EF4-FFF2-40B4-BE49-F238E27FC236}">
                <a16:creationId xmlns="" xmlns:a16="http://schemas.microsoft.com/office/drawing/2014/main" id="{F347090A-A410-3262-3308-F6272077C525}"/>
              </a:ext>
            </a:extLst>
          </p:cNvPr>
          <p:cNvSpPr/>
          <p:nvPr/>
        </p:nvSpPr>
        <p:spPr>
          <a:xfrm>
            <a:off x="3260034" y="1650124"/>
            <a:ext cx="5415915" cy="50292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lnSpc>
                <a:spcPct val="104000"/>
              </a:lnSpc>
              <a:spcBef>
                <a:spcPts val="500"/>
              </a:spcBef>
              <a:spcAft>
                <a:spcPts val="800"/>
              </a:spcAft>
            </a:pPr>
            <a:r>
              <a:rPr lang="fr-B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7B812F2F-09C8-14F8-806D-32AAAB2029C7}"/>
              </a:ext>
            </a:extLst>
          </p:cNvPr>
          <p:cNvCxnSpPr>
            <a:cxnSpLocks/>
          </p:cNvCxnSpPr>
          <p:nvPr/>
        </p:nvCxnSpPr>
        <p:spPr>
          <a:xfrm flipH="1">
            <a:off x="3607849" y="4246179"/>
            <a:ext cx="2212542" cy="1210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4B006D20-949A-3409-3009-C8F1C28C206D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5810337" y="1650124"/>
            <a:ext cx="157655" cy="2596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3C928E9E-1B85-18DF-203E-8309DD87DACA}"/>
              </a:ext>
            </a:extLst>
          </p:cNvPr>
          <p:cNvCxnSpPr>
            <a:cxnSpLocks/>
          </p:cNvCxnSpPr>
          <p:nvPr/>
        </p:nvCxnSpPr>
        <p:spPr>
          <a:xfrm>
            <a:off x="5820391" y="4246179"/>
            <a:ext cx="2510602" cy="96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Afficher l’image source">
            <a:extLst>
              <a:ext uri="{FF2B5EF4-FFF2-40B4-BE49-F238E27FC236}">
                <a16:creationId xmlns="" xmlns:a16="http://schemas.microsoft.com/office/drawing/2014/main" id="{C1F5124C-2893-C27E-8604-731B9A43B348}"/>
              </a:ext>
            </a:extLst>
          </p:cNvPr>
          <p:cNvPicPr/>
          <p:nvPr/>
        </p:nvPicPr>
        <p:blipFill>
          <a:blip r:embed="rId2"/>
          <a:srcRect t="11635" b="4001"/>
          <a:stretch>
            <a:fillRect/>
          </a:stretch>
        </p:blipFill>
        <p:spPr>
          <a:xfrm>
            <a:off x="5110772" y="4803582"/>
            <a:ext cx="1714440" cy="121040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FE3EE8B-6740-1ECF-E06D-FACA977E0B2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0676" y="2439942"/>
            <a:ext cx="1553182" cy="114089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8" name="Picture 4" descr="Viande blanche">
            <a:extLst>
              <a:ext uri="{FF2B5EF4-FFF2-40B4-BE49-F238E27FC236}">
                <a16:creationId xmlns="" xmlns:a16="http://schemas.microsoft.com/office/drawing/2014/main" id="{D87CF713-BA42-AA13-9E19-9F78DAEF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94" y="2586178"/>
            <a:ext cx="1769461" cy="13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A453D2-15D8-4403-815F-291FA1634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161EA6B-09CA-445B-AB0D-8DF76FA92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4E65F23-789E-4CB9-B34F-46A85E25D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CA207F7-3B67-4EA2-8EC5-1260B55A07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AD4CC450-51C3-4A41-B2B1-68A15D57C5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ED62506D-F8E8-4C55-B160-D4FE898504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E6004793-0083-43B9-81A2-20F71D2C7D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3D192AA-AFCB-470F-B66A-18815C352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9079B0CF-0B4C-42A9-9769-3AC0A34FA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10247C87-77E8-BAE3-F1A2-0148C80D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fr-BE" sz="4800">
                <a:solidFill>
                  <a:schemeClr val="bg1"/>
                </a:solidFill>
              </a:rPr>
              <a:t>Intérêt du petit dej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D53E0F-1C88-DA28-38D5-96F49678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100" y="193040"/>
            <a:ext cx="6771498" cy="6858000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Intérêts du petit-déjeuner</a:t>
            </a:r>
            <a:endParaRPr lang="fr-B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210"/>
              </a:spcAft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Fournir à l’organisme l’énergie et les nutriments essentiels pour commencer la journée</a:t>
            </a:r>
            <a:endParaRPr lang="fr-B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210"/>
              </a:spcAft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Réhydrater après une nuit de jeûne.</a:t>
            </a:r>
            <a:endParaRPr lang="fr-B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210"/>
              </a:spcAft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•Contribuer à maintenir de bonnes capacités physiques et intellectuelles jusqu’au déjeuner !</a:t>
            </a:r>
            <a:endParaRPr lang="fr-B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210"/>
              </a:spcAft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Répartir les apports sur la journée pour mieux répondre à nos besoins</a:t>
            </a:r>
          </a:p>
          <a:p>
            <a:pPr>
              <a:lnSpc>
                <a:spcPct val="110000"/>
              </a:lnSpc>
              <a:spcAft>
                <a:spcPts val="210"/>
              </a:spcAft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Reconstitue les réserves glycogéniques </a:t>
            </a:r>
            <a:endParaRPr lang="fr-B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BE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Réduire les grignotages de la matinée</a:t>
            </a: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effectLst/>
              </a:rPr>
              <a:t>Agréable moment en famille </a:t>
            </a: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effectLst/>
              </a:rPr>
              <a:t>Important de laisser 2 à 3H de digestion avant la séance de sport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Le petit doit être digeste et ne pas provoquer de douleurs au moment de l’entrainement, il s’adapte en fonction de l’heure du lever et de votre activité sportive</a:t>
            </a:r>
            <a:endParaRPr lang="fr-FR" sz="1400" dirty="0"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rgbClr val="FF0000"/>
                </a:solidFill>
                <a:effectLst/>
              </a:rPr>
              <a:t>Si vous n’avez  pas faim le matin, ne vous forcez pas à manger, prenez une légère collation 1 à 2h avant l’effort mais buvez suffisamment</a:t>
            </a:r>
            <a:endParaRPr lang="fr-BE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r-BE" sz="5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114C98-A349-4111-A123-E8EAB86ABE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70FB431-AE18-414D-92F4-1D12D1991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24467063-D74E-4D42-8790-B9F6D69584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1D19BAC-1681-47BC-AAF5-92FAFFF6F4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4347C2B-E846-452C-97AA-7E254FC1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0EA2B35-7959-4C2A-84AA-FF5D94FED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2D3D3F2-ABBB-4453-B1C5-1BEBF7E4D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214E4A5-A0D2-42C4-8D14-D2A7E495F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7494D7A0-6B21-41E8-A7D3-0033BBB7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E141D7D-32B0-448E-A666-EA8703AFCF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D87E268-6345-420F-8B97-B37ED0410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35E1622E-7FA6-4760-A2BF-A8105EBF7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 descr="Raisins">
            <a:extLst>
              <a:ext uri="{FF2B5EF4-FFF2-40B4-BE49-F238E27FC236}">
                <a16:creationId xmlns="" xmlns:a16="http://schemas.microsoft.com/office/drawing/2014/main" id="{E1920292-1B5D-7715-547C-C42E2CDFF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920" y="3223796"/>
            <a:ext cx="3265248" cy="24964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043ADFC-DC2E-40D2-954D-4A13B908DA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975E7D3-10F5-4E53-902F-9E79C98C2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BDC51AAB-5A3B-4730-B8AC-46C96AC0B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3A6F2D9-1476-4E35-988D-D4CCB15C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CE17F678-D5C6-49BF-933D-1E65F69B3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5541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Grand écran</PresentationFormat>
  <Paragraphs>111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Times New Roman</vt:lpstr>
      <vt:lpstr>Wingdings</vt:lpstr>
      <vt:lpstr>Thème Office</vt:lpstr>
      <vt:lpstr>Que représente un apport de 5g/kg pour une personne de 70kg</vt:lpstr>
      <vt:lpstr>RECOMMANDATIONS PRATIQUES</vt:lpstr>
      <vt:lpstr>Présentation PowerPoint</vt:lpstr>
      <vt:lpstr>S’hydratER EST IMPORTANT POUR LE JOUEUR </vt:lpstr>
      <vt:lpstr>Exemple </vt:lpstr>
      <vt:lpstr>Exemples de boisson maison  liquide ++++ et boisson froide</vt:lpstr>
      <vt:lpstr>Présentation PowerPoint</vt:lpstr>
      <vt:lpstr>Exemple de repas avant sport</vt:lpstr>
      <vt:lpstr>Intérêt du petit dej </vt:lpstr>
      <vt:lpstr>En résumé, qU’avons-nous besoin au petit dej  </vt:lpstr>
      <vt:lpstr>Que doit contenir l’assiette ?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représente un apport de 5g/kg pour une personne de 70kg</dc:title>
  <dc:creator>Compte Microsoft</dc:creator>
  <cp:lastModifiedBy>Compte Microsoft</cp:lastModifiedBy>
  <cp:revision>1</cp:revision>
  <dcterms:created xsi:type="dcterms:W3CDTF">2023-09-09T19:36:42Z</dcterms:created>
  <dcterms:modified xsi:type="dcterms:W3CDTF">2023-09-09T19:37:00Z</dcterms:modified>
</cp:coreProperties>
</file>